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300" r:id="rId2"/>
    <p:sldId id="301" r:id="rId3"/>
    <p:sldId id="302" r:id="rId4"/>
    <p:sldId id="303" r:id="rId5"/>
    <p:sldId id="296" r:id="rId6"/>
    <p:sldId id="297" r:id="rId7"/>
    <p:sldId id="258" r:id="rId8"/>
    <p:sldId id="298" r:id="rId9"/>
    <p:sldId id="260" r:id="rId10"/>
    <p:sldId id="261" r:id="rId11"/>
    <p:sldId id="263" r:id="rId12"/>
    <p:sldId id="264" r:id="rId13"/>
    <p:sldId id="265" r:id="rId14"/>
    <p:sldId id="266" r:id="rId15"/>
    <p:sldId id="267" r:id="rId16"/>
    <p:sldId id="268" r:id="rId17"/>
    <p:sldId id="269" r:id="rId18"/>
    <p:sldId id="256" r:id="rId19"/>
    <p:sldId id="257" r:id="rId20"/>
    <p:sldId id="259" r:id="rId21"/>
    <p:sldId id="270" r:id="rId22"/>
    <p:sldId id="271" r:id="rId23"/>
    <p:sldId id="272" r:id="rId24"/>
    <p:sldId id="273" r:id="rId25"/>
    <p:sldId id="274" r:id="rId26"/>
    <p:sldId id="275" r:id="rId27"/>
    <p:sldId id="276" r:id="rId28"/>
    <p:sldId id="277" r:id="rId29"/>
    <p:sldId id="278" r:id="rId30"/>
    <p:sldId id="280" r:id="rId31"/>
    <p:sldId id="279"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304" r:id="rId48"/>
    <p:sldId id="305" r:id="rId49"/>
    <p:sldId id="306" r:id="rId50"/>
    <p:sldId id="307" r:id="rId51"/>
    <p:sldId id="308" r:id="rId52"/>
    <p:sldId id="309" r:id="rId53"/>
    <p:sldId id="310" r:id="rId54"/>
    <p:sldId id="311" r:id="rId55"/>
    <p:sldId id="317" r:id="rId56"/>
    <p:sldId id="312" r:id="rId57"/>
    <p:sldId id="313" r:id="rId58"/>
    <p:sldId id="314" r:id="rId59"/>
    <p:sldId id="315" r:id="rId60"/>
    <p:sldId id="316"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BA7F9E-3C14-4AE6-8B72-C3F6B862FBE3}" v="398" dt="2024-07-18T14:51:07.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Johnson" userId="8200d100df0d6043" providerId="LiveId" clId="{97BA7F9E-3C14-4AE6-8B72-C3F6B862FBE3}"/>
    <pc:docChg chg="undo custSel addSld delSld modSld">
      <pc:chgData name="Luke Johnson" userId="8200d100df0d6043" providerId="LiveId" clId="{97BA7F9E-3C14-4AE6-8B72-C3F6B862FBE3}" dt="2024-07-18T14:55:16.960" v="12206" actId="20577"/>
      <pc:docMkLst>
        <pc:docMk/>
      </pc:docMkLst>
      <pc:sldChg chg="addSp delSp mod">
        <pc:chgData name="Luke Johnson" userId="8200d100df0d6043" providerId="LiveId" clId="{97BA7F9E-3C14-4AE6-8B72-C3F6B862FBE3}" dt="2024-07-11T11:28:43.246" v="334" actId="22"/>
        <pc:sldMkLst>
          <pc:docMk/>
          <pc:sldMk cId="4219871035" sldId="285"/>
        </pc:sldMkLst>
        <pc:picChg chg="add del">
          <ac:chgData name="Luke Johnson" userId="8200d100df0d6043" providerId="LiveId" clId="{97BA7F9E-3C14-4AE6-8B72-C3F6B862FBE3}" dt="2024-07-11T11:28:43.246" v="334" actId="22"/>
          <ac:picMkLst>
            <pc:docMk/>
            <pc:sldMk cId="4219871035" sldId="285"/>
            <ac:picMk id="5" creationId="{FB90FC97-A369-9C25-3C70-3C129899F203}"/>
          </ac:picMkLst>
        </pc:picChg>
      </pc:sldChg>
      <pc:sldChg chg="modSp add mod">
        <pc:chgData name="Luke Johnson" userId="8200d100df0d6043" providerId="LiveId" clId="{97BA7F9E-3C14-4AE6-8B72-C3F6B862FBE3}" dt="2024-07-11T11:24:40.495" v="8" actId="20577"/>
        <pc:sldMkLst>
          <pc:docMk/>
          <pc:sldMk cId="3315118931" sldId="304"/>
        </pc:sldMkLst>
        <pc:spChg chg="mod">
          <ac:chgData name="Luke Johnson" userId="8200d100df0d6043" providerId="LiveId" clId="{97BA7F9E-3C14-4AE6-8B72-C3F6B862FBE3}" dt="2024-07-11T11:24:35.316" v="4" actId="27636"/>
          <ac:spMkLst>
            <pc:docMk/>
            <pc:sldMk cId="3315118931" sldId="304"/>
            <ac:spMk id="2" creationId="{B35AF719-E32F-D5DA-A220-0400CD93F4F9}"/>
          </ac:spMkLst>
        </pc:spChg>
        <pc:spChg chg="mod">
          <ac:chgData name="Luke Johnson" userId="8200d100df0d6043" providerId="LiveId" clId="{97BA7F9E-3C14-4AE6-8B72-C3F6B862FBE3}" dt="2024-07-11T11:24:40.495" v="8" actId="20577"/>
          <ac:spMkLst>
            <pc:docMk/>
            <pc:sldMk cId="3315118931" sldId="304"/>
            <ac:spMk id="4" creationId="{2D586A59-FA9D-B897-1E16-11B207FC9E18}"/>
          </ac:spMkLst>
        </pc:spChg>
      </pc:sldChg>
      <pc:sldChg chg="addSp delSp modSp add mod modAnim">
        <pc:chgData name="Luke Johnson" userId="8200d100df0d6043" providerId="LiveId" clId="{97BA7F9E-3C14-4AE6-8B72-C3F6B862FBE3}" dt="2024-07-11T11:34:28.058" v="655"/>
        <pc:sldMkLst>
          <pc:docMk/>
          <pc:sldMk cId="3162900164" sldId="305"/>
        </pc:sldMkLst>
        <pc:spChg chg="mod">
          <ac:chgData name="Luke Johnson" userId="8200d100df0d6043" providerId="LiveId" clId="{97BA7F9E-3C14-4AE6-8B72-C3F6B862FBE3}" dt="2024-07-11T11:28:45.304" v="335" actId="20577"/>
          <ac:spMkLst>
            <pc:docMk/>
            <pc:sldMk cId="3162900164" sldId="305"/>
            <ac:spMk id="7" creationId="{6669AC29-B00F-6FE2-9DA0-7D40C87B5880}"/>
          </ac:spMkLst>
        </pc:spChg>
        <pc:spChg chg="del">
          <ac:chgData name="Luke Johnson" userId="8200d100df0d6043" providerId="LiveId" clId="{97BA7F9E-3C14-4AE6-8B72-C3F6B862FBE3}" dt="2024-07-11T11:27:38.766" v="303" actId="478"/>
          <ac:spMkLst>
            <pc:docMk/>
            <pc:sldMk cId="3162900164" sldId="305"/>
            <ac:spMk id="8" creationId="{C60B59A7-9A06-6985-21C5-C6B85434A332}"/>
          </ac:spMkLst>
        </pc:spChg>
        <pc:spChg chg="mod">
          <ac:chgData name="Luke Johnson" userId="8200d100df0d6043" providerId="LiveId" clId="{97BA7F9E-3C14-4AE6-8B72-C3F6B862FBE3}" dt="2024-07-11T11:33:29.453" v="637" actId="20577"/>
          <ac:spMkLst>
            <pc:docMk/>
            <pc:sldMk cId="3162900164" sldId="305"/>
            <ac:spMk id="11" creationId="{530C4BDD-1014-0937-8C7E-124399A89DB3}"/>
          </ac:spMkLst>
        </pc:spChg>
        <pc:picChg chg="del">
          <ac:chgData name="Luke Johnson" userId="8200d100df0d6043" providerId="LiveId" clId="{97BA7F9E-3C14-4AE6-8B72-C3F6B862FBE3}" dt="2024-07-11T11:27:28.492" v="297" actId="478"/>
          <ac:picMkLst>
            <pc:docMk/>
            <pc:sldMk cId="3162900164" sldId="305"/>
            <ac:picMk id="3" creationId="{317FC7CA-9A23-EA5D-7697-9A92E1A9CBF9}"/>
          </ac:picMkLst>
        </pc:picChg>
        <pc:picChg chg="add mod">
          <ac:chgData name="Luke Johnson" userId="8200d100df0d6043" providerId="LiveId" clId="{97BA7F9E-3C14-4AE6-8B72-C3F6B862FBE3}" dt="2024-07-11T11:34:01.870" v="646" actId="1076"/>
          <ac:picMkLst>
            <pc:docMk/>
            <pc:sldMk cId="3162900164" sldId="305"/>
            <ac:picMk id="4" creationId="{BE1BE3D0-BB3A-470A-5A06-74491D6AF4E8}"/>
          </ac:picMkLst>
        </pc:picChg>
        <pc:picChg chg="del">
          <ac:chgData name="Luke Johnson" userId="8200d100df0d6043" providerId="LiveId" clId="{97BA7F9E-3C14-4AE6-8B72-C3F6B862FBE3}" dt="2024-07-11T11:27:37.550" v="302" actId="478"/>
          <ac:picMkLst>
            <pc:docMk/>
            <pc:sldMk cId="3162900164" sldId="305"/>
            <ac:picMk id="9" creationId="{4FD63964-B4FE-E6F6-D7B6-C69EF820DAC7}"/>
          </ac:picMkLst>
        </pc:picChg>
        <pc:picChg chg="add mod">
          <ac:chgData name="Luke Johnson" userId="8200d100df0d6043" providerId="LiveId" clId="{97BA7F9E-3C14-4AE6-8B72-C3F6B862FBE3}" dt="2024-07-11T11:34:14.013" v="650" actId="14100"/>
          <ac:picMkLst>
            <pc:docMk/>
            <pc:sldMk cId="3162900164" sldId="305"/>
            <ac:picMk id="10" creationId="{F8ED2474-5FF6-3634-2E80-50CFF034238A}"/>
          </ac:picMkLst>
        </pc:picChg>
        <pc:picChg chg="add mod">
          <ac:chgData name="Luke Johnson" userId="8200d100df0d6043" providerId="LiveId" clId="{97BA7F9E-3C14-4AE6-8B72-C3F6B862FBE3}" dt="2024-07-11T11:34:26.870" v="654" actId="1076"/>
          <ac:picMkLst>
            <pc:docMk/>
            <pc:sldMk cId="3162900164" sldId="305"/>
            <ac:picMk id="12" creationId="{45C6EDAD-A9BD-2E95-7B83-44D0981AE748}"/>
          </ac:picMkLst>
        </pc:picChg>
      </pc:sldChg>
      <pc:sldChg chg="addSp modSp new mod">
        <pc:chgData name="Luke Johnson" userId="8200d100df0d6043" providerId="LiveId" clId="{97BA7F9E-3C14-4AE6-8B72-C3F6B862FBE3}" dt="2024-07-11T11:42:43.176" v="1344" actId="20577"/>
        <pc:sldMkLst>
          <pc:docMk/>
          <pc:sldMk cId="2497054951" sldId="306"/>
        </pc:sldMkLst>
        <pc:spChg chg="mod">
          <ac:chgData name="Luke Johnson" userId="8200d100df0d6043" providerId="LiveId" clId="{97BA7F9E-3C14-4AE6-8B72-C3F6B862FBE3}" dt="2024-07-11T11:37:25.295" v="681" actId="20577"/>
          <ac:spMkLst>
            <pc:docMk/>
            <pc:sldMk cId="2497054951" sldId="306"/>
            <ac:spMk id="2" creationId="{95482C38-63B0-6342-2FDC-8E7906A477E4}"/>
          </ac:spMkLst>
        </pc:spChg>
        <pc:spChg chg="mod">
          <ac:chgData name="Luke Johnson" userId="8200d100df0d6043" providerId="LiveId" clId="{97BA7F9E-3C14-4AE6-8B72-C3F6B862FBE3}" dt="2024-07-11T11:42:43.176" v="1344" actId="20577"/>
          <ac:spMkLst>
            <pc:docMk/>
            <pc:sldMk cId="2497054951" sldId="306"/>
            <ac:spMk id="3" creationId="{51C2855C-272C-AD41-EB07-6A3030ECDEA3}"/>
          </ac:spMkLst>
        </pc:spChg>
        <pc:picChg chg="add mod modCrop">
          <ac:chgData name="Luke Johnson" userId="8200d100df0d6043" providerId="LiveId" clId="{97BA7F9E-3C14-4AE6-8B72-C3F6B862FBE3}" dt="2024-07-11T11:38:22.316" v="747" actId="1076"/>
          <ac:picMkLst>
            <pc:docMk/>
            <pc:sldMk cId="2497054951" sldId="306"/>
            <ac:picMk id="4" creationId="{332B1D43-DDD3-CD4E-68CC-7F36131B3938}"/>
          </ac:picMkLst>
        </pc:picChg>
      </pc:sldChg>
      <pc:sldChg chg="addSp delSp modSp new mod">
        <pc:chgData name="Luke Johnson" userId="8200d100df0d6043" providerId="LiveId" clId="{97BA7F9E-3C14-4AE6-8B72-C3F6B862FBE3}" dt="2024-07-11T11:48:08.718" v="1623" actId="20577"/>
        <pc:sldMkLst>
          <pc:docMk/>
          <pc:sldMk cId="370944751" sldId="307"/>
        </pc:sldMkLst>
        <pc:spChg chg="mod">
          <ac:chgData name="Luke Johnson" userId="8200d100df0d6043" providerId="LiveId" clId="{97BA7F9E-3C14-4AE6-8B72-C3F6B862FBE3}" dt="2024-07-11T11:48:08.718" v="1623" actId="20577"/>
          <ac:spMkLst>
            <pc:docMk/>
            <pc:sldMk cId="370944751" sldId="307"/>
            <ac:spMk id="2" creationId="{78B9201A-6F49-2B1B-C20F-C5D8CC6B6050}"/>
          </ac:spMkLst>
        </pc:spChg>
        <pc:spChg chg="mod">
          <ac:chgData name="Luke Johnson" userId="8200d100df0d6043" providerId="LiveId" clId="{97BA7F9E-3C14-4AE6-8B72-C3F6B862FBE3}" dt="2024-07-11T11:47:21.345" v="1601" actId="20577"/>
          <ac:spMkLst>
            <pc:docMk/>
            <pc:sldMk cId="370944751" sldId="307"/>
            <ac:spMk id="3" creationId="{4E3666F3-AF36-06E9-7B28-EE438144B610}"/>
          </ac:spMkLst>
        </pc:spChg>
        <pc:picChg chg="add mod">
          <ac:chgData name="Luke Johnson" userId="8200d100df0d6043" providerId="LiveId" clId="{97BA7F9E-3C14-4AE6-8B72-C3F6B862FBE3}" dt="2024-07-11T11:46:24.599" v="1554" actId="14100"/>
          <ac:picMkLst>
            <pc:docMk/>
            <pc:sldMk cId="370944751" sldId="307"/>
            <ac:picMk id="4" creationId="{72E0C33B-D1FB-4385-697F-B1478B39D109}"/>
          </ac:picMkLst>
        </pc:picChg>
        <pc:picChg chg="add del mod modCrop">
          <ac:chgData name="Luke Johnson" userId="8200d100df0d6043" providerId="LiveId" clId="{97BA7F9E-3C14-4AE6-8B72-C3F6B862FBE3}" dt="2024-07-11T11:47:32.752" v="1603" actId="478"/>
          <ac:picMkLst>
            <pc:docMk/>
            <pc:sldMk cId="370944751" sldId="307"/>
            <ac:picMk id="5" creationId="{A0D34C08-2B8D-0009-DDCF-5D7BCDBEF724}"/>
          </ac:picMkLst>
        </pc:picChg>
      </pc:sldChg>
      <pc:sldChg chg="addSp delSp modSp new mod">
        <pc:chgData name="Luke Johnson" userId="8200d100df0d6043" providerId="LiveId" clId="{97BA7F9E-3C14-4AE6-8B72-C3F6B862FBE3}" dt="2024-07-11T12:19:05.308" v="1721" actId="1076"/>
        <pc:sldMkLst>
          <pc:docMk/>
          <pc:sldMk cId="66740040" sldId="308"/>
        </pc:sldMkLst>
        <pc:spChg chg="mod">
          <ac:chgData name="Luke Johnson" userId="8200d100df0d6043" providerId="LiveId" clId="{97BA7F9E-3C14-4AE6-8B72-C3F6B862FBE3}" dt="2024-07-11T11:48:14.531" v="1625"/>
          <ac:spMkLst>
            <pc:docMk/>
            <pc:sldMk cId="66740040" sldId="308"/>
            <ac:spMk id="2" creationId="{114B8E2E-41AA-C1BA-97BA-0C7A10D69FB4}"/>
          </ac:spMkLst>
        </pc:spChg>
        <pc:spChg chg="add del mod">
          <ac:chgData name="Luke Johnson" userId="8200d100df0d6043" providerId="LiveId" clId="{97BA7F9E-3C14-4AE6-8B72-C3F6B862FBE3}" dt="2024-07-11T12:19:00.086" v="1718" actId="20577"/>
          <ac:spMkLst>
            <pc:docMk/>
            <pc:sldMk cId="66740040" sldId="308"/>
            <ac:spMk id="3" creationId="{363E0865-95B3-E0BE-9F80-4BCF8DBBE2D0}"/>
          </ac:spMkLst>
        </pc:spChg>
        <pc:picChg chg="add mod">
          <ac:chgData name="Luke Johnson" userId="8200d100df0d6043" providerId="LiveId" clId="{97BA7F9E-3C14-4AE6-8B72-C3F6B862FBE3}" dt="2024-07-11T11:47:49.724" v="1613"/>
          <ac:picMkLst>
            <pc:docMk/>
            <pc:sldMk cId="66740040" sldId="308"/>
            <ac:picMk id="4" creationId="{2DC12272-916B-49FF-CC11-BE95FFE2DB62}"/>
          </ac:picMkLst>
        </pc:picChg>
        <pc:picChg chg="add mod modCrop">
          <ac:chgData name="Luke Johnson" userId="8200d100df0d6043" providerId="LiveId" clId="{97BA7F9E-3C14-4AE6-8B72-C3F6B862FBE3}" dt="2024-07-11T12:19:05.308" v="1721" actId="1076"/>
          <ac:picMkLst>
            <pc:docMk/>
            <pc:sldMk cId="66740040" sldId="308"/>
            <ac:picMk id="5" creationId="{CF15AE32-70A2-002F-58AF-21E21BD203D6}"/>
          </ac:picMkLst>
        </pc:picChg>
      </pc:sldChg>
      <pc:sldChg chg="addSp modSp new mod">
        <pc:chgData name="Luke Johnson" userId="8200d100df0d6043" providerId="LiveId" clId="{97BA7F9E-3C14-4AE6-8B72-C3F6B862FBE3}" dt="2024-07-11T12:26:55.981" v="2046" actId="12"/>
        <pc:sldMkLst>
          <pc:docMk/>
          <pc:sldMk cId="2895227748" sldId="309"/>
        </pc:sldMkLst>
        <pc:spChg chg="mod">
          <ac:chgData name="Luke Johnson" userId="8200d100df0d6043" providerId="LiveId" clId="{97BA7F9E-3C14-4AE6-8B72-C3F6B862FBE3}" dt="2024-07-11T12:21:50.476" v="1752" actId="20577"/>
          <ac:spMkLst>
            <pc:docMk/>
            <pc:sldMk cId="2895227748" sldId="309"/>
            <ac:spMk id="2" creationId="{9EAC0C5E-71D2-D73F-6F06-578D37C3651A}"/>
          </ac:spMkLst>
        </pc:spChg>
        <pc:spChg chg="mod">
          <ac:chgData name="Luke Johnson" userId="8200d100df0d6043" providerId="LiveId" clId="{97BA7F9E-3C14-4AE6-8B72-C3F6B862FBE3}" dt="2024-07-11T12:26:55.981" v="2046" actId="12"/>
          <ac:spMkLst>
            <pc:docMk/>
            <pc:sldMk cId="2895227748" sldId="309"/>
            <ac:spMk id="3" creationId="{3AA7C3CB-C74A-7CC9-FFB7-6FCD13B71B6D}"/>
          </ac:spMkLst>
        </pc:spChg>
        <pc:picChg chg="add mod modCrop">
          <ac:chgData name="Luke Johnson" userId="8200d100df0d6043" providerId="LiveId" clId="{97BA7F9E-3C14-4AE6-8B72-C3F6B862FBE3}" dt="2024-07-11T12:26:38.004" v="2042" actId="1076"/>
          <ac:picMkLst>
            <pc:docMk/>
            <pc:sldMk cId="2895227748" sldId="309"/>
            <ac:picMk id="4" creationId="{91A736FA-3137-DD0B-25A5-020A08CA0385}"/>
          </ac:picMkLst>
        </pc:picChg>
      </pc:sldChg>
      <pc:sldChg chg="addSp delSp modSp new mod">
        <pc:chgData name="Luke Johnson" userId="8200d100df0d6043" providerId="LiveId" clId="{97BA7F9E-3C14-4AE6-8B72-C3F6B862FBE3}" dt="2024-07-11T12:36:35.132" v="2360" actId="20577"/>
        <pc:sldMkLst>
          <pc:docMk/>
          <pc:sldMk cId="3719856366" sldId="310"/>
        </pc:sldMkLst>
        <pc:spChg chg="del">
          <ac:chgData name="Luke Johnson" userId="8200d100df0d6043" providerId="LiveId" clId="{97BA7F9E-3C14-4AE6-8B72-C3F6B862FBE3}" dt="2024-07-11T12:27:27.716" v="2050" actId="478"/>
          <ac:spMkLst>
            <pc:docMk/>
            <pc:sldMk cId="3719856366" sldId="310"/>
            <ac:spMk id="2" creationId="{BFCDB4C9-BA1A-901E-E97F-54A5C43AD10E}"/>
          </ac:spMkLst>
        </pc:spChg>
        <pc:spChg chg="del">
          <ac:chgData name="Luke Johnson" userId="8200d100df0d6043" providerId="LiveId" clId="{97BA7F9E-3C14-4AE6-8B72-C3F6B862FBE3}" dt="2024-07-11T12:27:32.333" v="2051" actId="478"/>
          <ac:spMkLst>
            <pc:docMk/>
            <pc:sldMk cId="3719856366" sldId="310"/>
            <ac:spMk id="3" creationId="{68EE876E-A5F0-3597-2843-EDEBB5A0A405}"/>
          </ac:spMkLst>
        </pc:spChg>
        <pc:spChg chg="add mod">
          <ac:chgData name="Luke Johnson" userId="8200d100df0d6043" providerId="LiveId" clId="{97BA7F9E-3C14-4AE6-8B72-C3F6B862FBE3}" dt="2024-07-11T12:31:02.341" v="2203" actId="207"/>
          <ac:spMkLst>
            <pc:docMk/>
            <pc:sldMk cId="3719856366" sldId="310"/>
            <ac:spMk id="5" creationId="{1C7358B7-C709-A8FC-02C4-784BEE7D4597}"/>
          </ac:spMkLst>
        </pc:spChg>
        <pc:spChg chg="add mod">
          <ac:chgData name="Luke Johnson" userId="8200d100df0d6043" providerId="LiveId" clId="{97BA7F9E-3C14-4AE6-8B72-C3F6B862FBE3}" dt="2024-07-11T12:31:08.189" v="2204" actId="207"/>
          <ac:spMkLst>
            <pc:docMk/>
            <pc:sldMk cId="3719856366" sldId="310"/>
            <ac:spMk id="6" creationId="{86D2909B-81B7-3200-9ABE-7324CF1DDD97}"/>
          </ac:spMkLst>
        </pc:spChg>
        <pc:spChg chg="add mod">
          <ac:chgData name="Luke Johnson" userId="8200d100df0d6043" providerId="LiveId" clId="{97BA7F9E-3C14-4AE6-8B72-C3F6B862FBE3}" dt="2024-07-11T12:36:35.132" v="2360" actId="20577"/>
          <ac:spMkLst>
            <pc:docMk/>
            <pc:sldMk cId="3719856366" sldId="310"/>
            <ac:spMk id="8" creationId="{147B57B5-4875-AB2B-5827-ABB286FB1296}"/>
          </ac:spMkLst>
        </pc:spChg>
        <pc:picChg chg="add mod modCrop">
          <ac:chgData name="Luke Johnson" userId="8200d100df0d6043" providerId="LiveId" clId="{97BA7F9E-3C14-4AE6-8B72-C3F6B862FBE3}" dt="2024-07-11T12:28:59.612" v="2120" actId="1076"/>
          <ac:picMkLst>
            <pc:docMk/>
            <pc:sldMk cId="3719856366" sldId="310"/>
            <ac:picMk id="4" creationId="{2ADFB6C2-749D-A01F-B29A-BEF1E6B8846D}"/>
          </ac:picMkLst>
        </pc:picChg>
        <pc:picChg chg="add mod modCrop">
          <ac:chgData name="Luke Johnson" userId="8200d100df0d6043" providerId="LiveId" clId="{97BA7F9E-3C14-4AE6-8B72-C3F6B862FBE3}" dt="2024-07-11T12:30:36.517" v="2193" actId="14100"/>
          <ac:picMkLst>
            <pc:docMk/>
            <pc:sldMk cId="3719856366" sldId="310"/>
            <ac:picMk id="7" creationId="{DAC4621B-2AC8-D6D8-8745-D5724758A875}"/>
          </ac:picMkLst>
        </pc:picChg>
        <pc:picChg chg="add mod modCrop">
          <ac:chgData name="Luke Johnson" userId="8200d100df0d6043" providerId="LiveId" clId="{97BA7F9E-3C14-4AE6-8B72-C3F6B862FBE3}" dt="2024-07-11T12:32:50.694" v="2243" actId="1076"/>
          <ac:picMkLst>
            <pc:docMk/>
            <pc:sldMk cId="3719856366" sldId="310"/>
            <ac:picMk id="9" creationId="{07DE6936-3AF5-B130-1AED-C7DE8F655412}"/>
          </ac:picMkLst>
        </pc:picChg>
      </pc:sldChg>
      <pc:sldChg chg="addSp delSp modSp add mod">
        <pc:chgData name="Luke Johnson" userId="8200d100df0d6043" providerId="LiveId" clId="{97BA7F9E-3C14-4AE6-8B72-C3F6B862FBE3}" dt="2024-07-11T12:39:35.166" v="2510" actId="20577"/>
        <pc:sldMkLst>
          <pc:docMk/>
          <pc:sldMk cId="3394782388" sldId="311"/>
        </pc:sldMkLst>
        <pc:spChg chg="mod">
          <ac:chgData name="Luke Johnson" userId="8200d100df0d6043" providerId="LiveId" clId="{97BA7F9E-3C14-4AE6-8B72-C3F6B862FBE3}" dt="2024-07-11T12:35:39.429" v="2295" actId="20577"/>
          <ac:spMkLst>
            <pc:docMk/>
            <pc:sldMk cId="3394782388" sldId="311"/>
            <ac:spMk id="5" creationId="{1C7358B7-C709-A8FC-02C4-784BEE7D4597}"/>
          </ac:spMkLst>
        </pc:spChg>
        <pc:spChg chg="add del mod">
          <ac:chgData name="Luke Johnson" userId="8200d100df0d6043" providerId="LiveId" clId="{97BA7F9E-3C14-4AE6-8B72-C3F6B862FBE3}" dt="2024-07-11T12:38:03.542" v="2487" actId="20577"/>
          <ac:spMkLst>
            <pc:docMk/>
            <pc:sldMk cId="3394782388" sldId="311"/>
            <ac:spMk id="6" creationId="{86D2909B-81B7-3200-9ABE-7324CF1DDD97}"/>
          </ac:spMkLst>
        </pc:spChg>
        <pc:spChg chg="mod">
          <ac:chgData name="Luke Johnson" userId="8200d100df0d6043" providerId="LiveId" clId="{97BA7F9E-3C14-4AE6-8B72-C3F6B862FBE3}" dt="2024-07-11T12:39:35.166" v="2510" actId="20577"/>
          <ac:spMkLst>
            <pc:docMk/>
            <pc:sldMk cId="3394782388" sldId="311"/>
            <ac:spMk id="8" creationId="{147B57B5-4875-AB2B-5827-ABB286FB1296}"/>
          </ac:spMkLst>
        </pc:spChg>
        <pc:picChg chg="add mod modCrop">
          <ac:chgData name="Luke Johnson" userId="8200d100df0d6043" providerId="LiveId" clId="{97BA7F9E-3C14-4AE6-8B72-C3F6B862FBE3}" dt="2024-07-11T12:35:14.548" v="2288" actId="1076"/>
          <ac:picMkLst>
            <pc:docMk/>
            <pc:sldMk cId="3394782388" sldId="311"/>
            <ac:picMk id="2" creationId="{38D9431C-030A-035D-A8A5-0C1966C5539A}"/>
          </ac:picMkLst>
        </pc:picChg>
        <pc:picChg chg="add mod">
          <ac:chgData name="Luke Johnson" userId="8200d100df0d6043" providerId="LiveId" clId="{97BA7F9E-3C14-4AE6-8B72-C3F6B862FBE3}" dt="2024-07-11T12:37:29.493" v="2470"/>
          <ac:picMkLst>
            <pc:docMk/>
            <pc:sldMk cId="3394782388" sldId="311"/>
            <ac:picMk id="3" creationId="{AFD852F4-B79F-C991-DE5A-983EF9FF9055}"/>
          </ac:picMkLst>
        </pc:picChg>
        <pc:picChg chg="del">
          <ac:chgData name="Luke Johnson" userId="8200d100df0d6043" providerId="LiveId" clId="{97BA7F9E-3C14-4AE6-8B72-C3F6B862FBE3}" dt="2024-07-11T12:34:52.750" v="2279" actId="478"/>
          <ac:picMkLst>
            <pc:docMk/>
            <pc:sldMk cId="3394782388" sldId="311"/>
            <ac:picMk id="4" creationId="{2ADFB6C2-749D-A01F-B29A-BEF1E6B8846D}"/>
          </ac:picMkLst>
        </pc:picChg>
        <pc:picChg chg="add del">
          <ac:chgData name="Luke Johnson" userId="8200d100df0d6043" providerId="LiveId" clId="{97BA7F9E-3C14-4AE6-8B72-C3F6B862FBE3}" dt="2024-07-11T12:37:32.229" v="2472" actId="478"/>
          <ac:picMkLst>
            <pc:docMk/>
            <pc:sldMk cId="3394782388" sldId="311"/>
            <ac:picMk id="7" creationId="{DAC4621B-2AC8-D6D8-8745-D5724758A875}"/>
          </ac:picMkLst>
        </pc:picChg>
        <pc:picChg chg="del">
          <ac:chgData name="Luke Johnson" userId="8200d100df0d6043" providerId="LiveId" clId="{97BA7F9E-3C14-4AE6-8B72-C3F6B862FBE3}" dt="2024-07-11T12:38:55.624" v="2492" actId="478"/>
          <ac:picMkLst>
            <pc:docMk/>
            <pc:sldMk cId="3394782388" sldId="311"/>
            <ac:picMk id="9" creationId="{07DE6936-3AF5-B130-1AED-C7DE8F655412}"/>
          </ac:picMkLst>
        </pc:picChg>
        <pc:picChg chg="add mod modCrop">
          <ac:chgData name="Luke Johnson" userId="8200d100df0d6043" providerId="LiveId" clId="{97BA7F9E-3C14-4AE6-8B72-C3F6B862FBE3}" dt="2024-07-11T12:37:50.621" v="2480" actId="1076"/>
          <ac:picMkLst>
            <pc:docMk/>
            <pc:sldMk cId="3394782388" sldId="311"/>
            <ac:picMk id="10" creationId="{FACE9B25-3EE7-5957-8067-840DD5A3984F}"/>
          </ac:picMkLst>
        </pc:picChg>
        <pc:picChg chg="add mod modCrop">
          <ac:chgData name="Luke Johnson" userId="8200d100df0d6043" providerId="LiveId" clId="{97BA7F9E-3C14-4AE6-8B72-C3F6B862FBE3}" dt="2024-07-11T12:39:23.685" v="2503" actId="14100"/>
          <ac:picMkLst>
            <pc:docMk/>
            <pc:sldMk cId="3394782388" sldId="311"/>
            <ac:picMk id="11" creationId="{A901B557-668B-0BC3-42CA-8F7AEDDB50D3}"/>
          </ac:picMkLst>
        </pc:picChg>
      </pc:sldChg>
      <pc:sldChg chg="modSp new mod">
        <pc:chgData name="Luke Johnson" userId="8200d100df0d6043" providerId="LiveId" clId="{97BA7F9E-3C14-4AE6-8B72-C3F6B862FBE3}" dt="2024-07-11T13:00:42.735" v="4419" actId="20577"/>
        <pc:sldMkLst>
          <pc:docMk/>
          <pc:sldMk cId="4264773662" sldId="312"/>
        </pc:sldMkLst>
        <pc:spChg chg="mod">
          <ac:chgData name="Luke Johnson" userId="8200d100df0d6043" providerId="LiveId" clId="{97BA7F9E-3C14-4AE6-8B72-C3F6B862FBE3}" dt="2024-07-11T13:00:42.735" v="4419" actId="20577"/>
          <ac:spMkLst>
            <pc:docMk/>
            <pc:sldMk cId="4264773662" sldId="312"/>
            <ac:spMk id="2" creationId="{603C1AFD-EDEB-6DD8-5A72-91D52DEA3BF2}"/>
          </ac:spMkLst>
        </pc:spChg>
        <pc:spChg chg="mod">
          <ac:chgData name="Luke Johnson" userId="8200d100df0d6043" providerId="LiveId" clId="{97BA7F9E-3C14-4AE6-8B72-C3F6B862FBE3}" dt="2024-07-11T12:44:48.736" v="2954" actId="20577"/>
          <ac:spMkLst>
            <pc:docMk/>
            <pc:sldMk cId="4264773662" sldId="312"/>
            <ac:spMk id="3" creationId="{A950BF04-90F9-1219-5625-F9100045F646}"/>
          </ac:spMkLst>
        </pc:spChg>
      </pc:sldChg>
      <pc:sldChg chg="modSp new mod">
        <pc:chgData name="Luke Johnson" userId="8200d100df0d6043" providerId="LiveId" clId="{97BA7F9E-3C14-4AE6-8B72-C3F6B862FBE3}" dt="2024-07-11T12:50:26.078" v="3464" actId="207"/>
        <pc:sldMkLst>
          <pc:docMk/>
          <pc:sldMk cId="2845727424" sldId="313"/>
        </pc:sldMkLst>
        <pc:spChg chg="mod">
          <ac:chgData name="Luke Johnson" userId="8200d100df0d6043" providerId="LiveId" clId="{97BA7F9E-3C14-4AE6-8B72-C3F6B862FBE3}" dt="2024-07-11T12:50:10.128" v="3458" actId="207"/>
          <ac:spMkLst>
            <pc:docMk/>
            <pc:sldMk cId="2845727424" sldId="313"/>
            <ac:spMk id="2" creationId="{8033D687-54F5-7DA6-8B83-97C3D52F92BB}"/>
          </ac:spMkLst>
        </pc:spChg>
        <pc:spChg chg="mod">
          <ac:chgData name="Luke Johnson" userId="8200d100df0d6043" providerId="LiveId" clId="{97BA7F9E-3C14-4AE6-8B72-C3F6B862FBE3}" dt="2024-07-11T12:50:26.078" v="3464" actId="207"/>
          <ac:spMkLst>
            <pc:docMk/>
            <pc:sldMk cId="2845727424" sldId="313"/>
            <ac:spMk id="3" creationId="{734C5442-B6E7-2F8E-F838-834E221D49E8}"/>
          </ac:spMkLst>
        </pc:spChg>
      </pc:sldChg>
      <pc:sldChg chg="modSp new mod">
        <pc:chgData name="Luke Johnson" userId="8200d100df0d6043" providerId="LiveId" clId="{97BA7F9E-3C14-4AE6-8B72-C3F6B862FBE3}" dt="2024-07-11T12:59:57.397" v="4366" actId="20577"/>
        <pc:sldMkLst>
          <pc:docMk/>
          <pc:sldMk cId="3425207429" sldId="314"/>
        </pc:sldMkLst>
        <pc:spChg chg="mod">
          <ac:chgData name="Luke Johnson" userId="8200d100df0d6043" providerId="LiveId" clId="{97BA7F9E-3C14-4AE6-8B72-C3F6B862FBE3}" dt="2024-07-11T12:50:39.270" v="3485" actId="207"/>
          <ac:spMkLst>
            <pc:docMk/>
            <pc:sldMk cId="3425207429" sldId="314"/>
            <ac:spMk id="2" creationId="{74DFF17D-A62F-6D56-FEED-F76ED028B2E7}"/>
          </ac:spMkLst>
        </pc:spChg>
        <pc:spChg chg="mod">
          <ac:chgData name="Luke Johnson" userId="8200d100df0d6043" providerId="LiveId" clId="{97BA7F9E-3C14-4AE6-8B72-C3F6B862FBE3}" dt="2024-07-11T12:59:57.397" v="4366" actId="20577"/>
          <ac:spMkLst>
            <pc:docMk/>
            <pc:sldMk cId="3425207429" sldId="314"/>
            <ac:spMk id="3" creationId="{2A006E8A-1EEF-D9EA-6C02-385D4130A52B}"/>
          </ac:spMkLst>
        </pc:spChg>
      </pc:sldChg>
      <pc:sldChg chg="modSp new mod">
        <pc:chgData name="Luke Johnson" userId="8200d100df0d6043" providerId="LiveId" clId="{97BA7F9E-3C14-4AE6-8B72-C3F6B862FBE3}" dt="2024-07-11T13:08:19.831" v="5105" actId="114"/>
        <pc:sldMkLst>
          <pc:docMk/>
          <pc:sldMk cId="1142297988" sldId="315"/>
        </pc:sldMkLst>
        <pc:spChg chg="mod">
          <ac:chgData name="Luke Johnson" userId="8200d100df0d6043" providerId="LiveId" clId="{97BA7F9E-3C14-4AE6-8B72-C3F6B862FBE3}" dt="2024-07-11T13:00:52.894" v="4423" actId="114"/>
          <ac:spMkLst>
            <pc:docMk/>
            <pc:sldMk cId="1142297988" sldId="315"/>
            <ac:spMk id="2" creationId="{E25A3273-B0FE-4273-DC31-43AF7C6FBF2C}"/>
          </ac:spMkLst>
        </pc:spChg>
        <pc:spChg chg="mod">
          <ac:chgData name="Luke Johnson" userId="8200d100df0d6043" providerId="LiveId" clId="{97BA7F9E-3C14-4AE6-8B72-C3F6B862FBE3}" dt="2024-07-11T13:08:19.831" v="5105" actId="114"/>
          <ac:spMkLst>
            <pc:docMk/>
            <pc:sldMk cId="1142297988" sldId="315"/>
            <ac:spMk id="3" creationId="{C59C5D3D-AC20-870D-E374-DEA70C4CB5B4}"/>
          </ac:spMkLst>
        </pc:spChg>
      </pc:sldChg>
      <pc:sldChg chg="modSp new mod">
        <pc:chgData name="Luke Johnson" userId="8200d100df0d6043" providerId="LiveId" clId="{97BA7F9E-3C14-4AE6-8B72-C3F6B862FBE3}" dt="2024-07-11T14:55:07.878" v="7080" actId="20577"/>
        <pc:sldMkLst>
          <pc:docMk/>
          <pc:sldMk cId="1437139157" sldId="316"/>
        </pc:sldMkLst>
        <pc:spChg chg="mod">
          <ac:chgData name="Luke Johnson" userId="8200d100df0d6043" providerId="LiveId" clId="{97BA7F9E-3C14-4AE6-8B72-C3F6B862FBE3}" dt="2024-07-11T13:20:47.166" v="5831" actId="27636"/>
          <ac:spMkLst>
            <pc:docMk/>
            <pc:sldMk cId="1437139157" sldId="316"/>
            <ac:spMk id="2" creationId="{0257CB8F-59FF-AB4A-80BF-38FBD5C70857}"/>
          </ac:spMkLst>
        </pc:spChg>
        <pc:spChg chg="mod">
          <ac:chgData name="Luke Johnson" userId="8200d100df0d6043" providerId="LiveId" clId="{97BA7F9E-3C14-4AE6-8B72-C3F6B862FBE3}" dt="2024-07-11T14:55:07.878" v="7080" actId="20577"/>
          <ac:spMkLst>
            <pc:docMk/>
            <pc:sldMk cId="1437139157" sldId="316"/>
            <ac:spMk id="3" creationId="{2D8AA16F-6C41-97A0-2805-FDF37E4AF1C9}"/>
          </ac:spMkLst>
        </pc:spChg>
      </pc:sldChg>
      <pc:sldChg chg="modSp new mod">
        <pc:chgData name="Luke Johnson" userId="8200d100df0d6043" providerId="LiveId" clId="{97BA7F9E-3C14-4AE6-8B72-C3F6B862FBE3}" dt="2024-07-11T13:14:29.644" v="5777" actId="20577"/>
        <pc:sldMkLst>
          <pc:docMk/>
          <pc:sldMk cId="569309165" sldId="317"/>
        </pc:sldMkLst>
        <pc:spChg chg="mod">
          <ac:chgData name="Luke Johnson" userId="8200d100df0d6043" providerId="LiveId" clId="{97BA7F9E-3C14-4AE6-8B72-C3F6B862FBE3}" dt="2024-07-11T13:08:46.950" v="5129" actId="20577"/>
          <ac:spMkLst>
            <pc:docMk/>
            <pc:sldMk cId="569309165" sldId="317"/>
            <ac:spMk id="2" creationId="{2930208B-2CE7-00FB-0DDC-61DD97DC9E04}"/>
          </ac:spMkLst>
        </pc:spChg>
        <pc:spChg chg="mod">
          <ac:chgData name="Luke Johnson" userId="8200d100df0d6043" providerId="LiveId" clId="{97BA7F9E-3C14-4AE6-8B72-C3F6B862FBE3}" dt="2024-07-11T13:14:29.644" v="5777" actId="20577"/>
          <ac:spMkLst>
            <pc:docMk/>
            <pc:sldMk cId="569309165" sldId="317"/>
            <ac:spMk id="3" creationId="{37FB4DC0-59C2-0AEB-06A7-2E30EEC08BC0}"/>
          </ac:spMkLst>
        </pc:spChg>
      </pc:sldChg>
      <pc:sldChg chg="modSp new mod">
        <pc:chgData name="Luke Johnson" userId="8200d100df0d6043" providerId="LiveId" clId="{97BA7F9E-3C14-4AE6-8B72-C3F6B862FBE3}" dt="2024-07-11T14:22:16.404" v="7076" actId="207"/>
        <pc:sldMkLst>
          <pc:docMk/>
          <pc:sldMk cId="4284074979" sldId="318"/>
        </pc:sldMkLst>
        <pc:spChg chg="mod">
          <ac:chgData name="Luke Johnson" userId="8200d100df0d6043" providerId="LiveId" clId="{97BA7F9E-3C14-4AE6-8B72-C3F6B862FBE3}" dt="2024-07-11T13:40:43.342" v="6806" actId="20577"/>
          <ac:spMkLst>
            <pc:docMk/>
            <pc:sldMk cId="4284074979" sldId="318"/>
            <ac:spMk id="2" creationId="{E8385DCC-0C6D-694A-75F8-21F10DB6AEF7}"/>
          </ac:spMkLst>
        </pc:spChg>
        <pc:spChg chg="mod">
          <ac:chgData name="Luke Johnson" userId="8200d100df0d6043" providerId="LiveId" clId="{97BA7F9E-3C14-4AE6-8B72-C3F6B862FBE3}" dt="2024-07-11T14:22:16.404" v="7076" actId="207"/>
          <ac:spMkLst>
            <pc:docMk/>
            <pc:sldMk cId="4284074979" sldId="318"/>
            <ac:spMk id="3" creationId="{C49520D7-24A0-8E3E-BA50-635E37ADD91B}"/>
          </ac:spMkLst>
        </pc:spChg>
      </pc:sldChg>
      <pc:sldChg chg="addSp delSp modSp new mod">
        <pc:chgData name="Luke Johnson" userId="8200d100df0d6043" providerId="LiveId" clId="{97BA7F9E-3C14-4AE6-8B72-C3F6B862FBE3}" dt="2024-07-11T14:21:13.179" v="7026" actId="1076"/>
        <pc:sldMkLst>
          <pc:docMk/>
          <pc:sldMk cId="1816720750" sldId="319"/>
        </pc:sldMkLst>
        <pc:spChg chg="mod">
          <ac:chgData name="Luke Johnson" userId="8200d100df0d6043" providerId="LiveId" clId="{97BA7F9E-3C14-4AE6-8B72-C3F6B862FBE3}" dt="2024-07-11T14:21:13.179" v="7026" actId="1076"/>
          <ac:spMkLst>
            <pc:docMk/>
            <pc:sldMk cId="1816720750" sldId="319"/>
            <ac:spMk id="2" creationId="{45E9618E-5CF8-AF1F-3F87-82CDE9B142A6}"/>
          </ac:spMkLst>
        </pc:spChg>
        <pc:spChg chg="del mod">
          <ac:chgData name="Luke Johnson" userId="8200d100df0d6043" providerId="LiveId" clId="{97BA7F9E-3C14-4AE6-8B72-C3F6B862FBE3}" dt="2024-07-11T14:04:54.493" v="6847" actId="22"/>
          <ac:spMkLst>
            <pc:docMk/>
            <pc:sldMk cId="1816720750" sldId="319"/>
            <ac:spMk id="3" creationId="{E8928709-5F5E-5021-1DC0-1C06A61B1E72}"/>
          </ac:spMkLst>
        </pc:spChg>
        <pc:picChg chg="add del mod modCrop">
          <ac:chgData name="Luke Johnson" userId="8200d100df0d6043" providerId="LiveId" clId="{97BA7F9E-3C14-4AE6-8B72-C3F6B862FBE3}" dt="2024-07-11T14:01:46.198" v="6841" actId="478"/>
          <ac:picMkLst>
            <pc:docMk/>
            <pc:sldMk cId="1816720750" sldId="319"/>
            <ac:picMk id="5" creationId="{6C918064-B71B-42B1-52A6-2C5CBC485982}"/>
          </ac:picMkLst>
        </pc:picChg>
        <pc:picChg chg="add mod modCrop">
          <ac:chgData name="Luke Johnson" userId="8200d100df0d6043" providerId="LiveId" clId="{97BA7F9E-3C14-4AE6-8B72-C3F6B862FBE3}" dt="2024-07-11T14:21:09.502" v="7025" actId="1076"/>
          <ac:picMkLst>
            <pc:docMk/>
            <pc:sldMk cId="1816720750" sldId="319"/>
            <ac:picMk id="7" creationId="{BFA02C5D-F291-3399-DBAF-79C63784C849}"/>
          </ac:picMkLst>
        </pc:picChg>
        <pc:picChg chg="add mod ord">
          <ac:chgData name="Luke Johnson" userId="8200d100df0d6043" providerId="LiveId" clId="{97BA7F9E-3C14-4AE6-8B72-C3F6B862FBE3}" dt="2024-07-11T14:19:00.892" v="6998" actId="14100"/>
          <ac:picMkLst>
            <pc:docMk/>
            <pc:sldMk cId="1816720750" sldId="319"/>
            <ac:picMk id="9" creationId="{4F1D588B-F8C1-E6CA-5E3E-8D607A0CF2EB}"/>
          </ac:picMkLst>
        </pc:picChg>
        <pc:picChg chg="add mod">
          <ac:chgData name="Luke Johnson" userId="8200d100df0d6043" providerId="LiveId" clId="{97BA7F9E-3C14-4AE6-8B72-C3F6B862FBE3}" dt="2024-07-11T14:14:32.219" v="6937" actId="14100"/>
          <ac:picMkLst>
            <pc:docMk/>
            <pc:sldMk cId="1816720750" sldId="319"/>
            <ac:picMk id="11" creationId="{89DA65CB-50BC-90A0-B86D-8FC53B2FEB9E}"/>
          </ac:picMkLst>
        </pc:picChg>
      </pc:sldChg>
      <pc:sldChg chg="addSp modSp new mod">
        <pc:chgData name="Luke Johnson" userId="8200d100df0d6043" providerId="LiveId" clId="{97BA7F9E-3C14-4AE6-8B72-C3F6B862FBE3}" dt="2024-07-11T14:21:00.180" v="7020" actId="20577"/>
        <pc:sldMkLst>
          <pc:docMk/>
          <pc:sldMk cId="2476988903" sldId="320"/>
        </pc:sldMkLst>
        <pc:spChg chg="mod">
          <ac:chgData name="Luke Johnson" userId="8200d100df0d6043" providerId="LiveId" clId="{97BA7F9E-3C14-4AE6-8B72-C3F6B862FBE3}" dt="2024-07-11T14:14:53.558" v="6940" actId="404"/>
          <ac:spMkLst>
            <pc:docMk/>
            <pc:sldMk cId="2476988903" sldId="320"/>
            <ac:spMk id="2" creationId="{7BD995AA-3F0F-E82B-8061-BF7EE58559E6}"/>
          </ac:spMkLst>
        </pc:spChg>
        <pc:spChg chg="mod">
          <ac:chgData name="Luke Johnson" userId="8200d100df0d6043" providerId="LiveId" clId="{97BA7F9E-3C14-4AE6-8B72-C3F6B862FBE3}" dt="2024-07-11T14:21:00.180" v="7020" actId="20577"/>
          <ac:spMkLst>
            <pc:docMk/>
            <pc:sldMk cId="2476988903" sldId="320"/>
            <ac:spMk id="3" creationId="{A7D3D6D9-182F-981F-9871-536D203C59AB}"/>
          </ac:spMkLst>
        </pc:spChg>
        <pc:picChg chg="add mod modCrop">
          <ac:chgData name="Luke Johnson" userId="8200d100df0d6043" providerId="LiveId" clId="{97BA7F9E-3C14-4AE6-8B72-C3F6B862FBE3}" dt="2024-07-11T14:18:52.573" v="6994" actId="1076"/>
          <ac:picMkLst>
            <pc:docMk/>
            <pc:sldMk cId="2476988903" sldId="320"/>
            <ac:picMk id="5" creationId="{FD70A759-7BCB-8E5C-3263-60CCA9409CD8}"/>
          </ac:picMkLst>
        </pc:picChg>
        <pc:picChg chg="add mod">
          <ac:chgData name="Luke Johnson" userId="8200d100df0d6043" providerId="LiveId" clId="{97BA7F9E-3C14-4AE6-8B72-C3F6B862FBE3}" dt="2024-07-11T14:18:56.923" v="6997" actId="1076"/>
          <ac:picMkLst>
            <pc:docMk/>
            <pc:sldMk cId="2476988903" sldId="320"/>
            <ac:picMk id="7" creationId="{A55D5E57-371E-EC68-1AD1-83C746A8815F}"/>
          </ac:picMkLst>
        </pc:picChg>
      </pc:sldChg>
      <pc:sldChg chg="addSp delSp modSp add mod">
        <pc:chgData name="Luke Johnson" userId="8200d100df0d6043" providerId="LiveId" clId="{97BA7F9E-3C14-4AE6-8B72-C3F6B862FBE3}" dt="2024-07-11T14:21:20.948" v="7036" actId="20577"/>
        <pc:sldMkLst>
          <pc:docMk/>
          <pc:sldMk cId="2607789857" sldId="321"/>
        </pc:sldMkLst>
        <pc:spChg chg="del">
          <ac:chgData name="Luke Johnson" userId="8200d100df0d6043" providerId="LiveId" clId="{97BA7F9E-3C14-4AE6-8B72-C3F6B862FBE3}" dt="2024-07-11T14:16:42.343" v="6978" actId="478"/>
          <ac:spMkLst>
            <pc:docMk/>
            <pc:sldMk cId="2607789857" sldId="321"/>
            <ac:spMk id="2" creationId="{7BD995AA-3F0F-E82B-8061-BF7EE58559E6}"/>
          </ac:spMkLst>
        </pc:spChg>
        <pc:spChg chg="mod">
          <ac:chgData name="Luke Johnson" userId="8200d100df0d6043" providerId="LiveId" clId="{97BA7F9E-3C14-4AE6-8B72-C3F6B862FBE3}" dt="2024-07-11T14:21:20.948" v="7036" actId="20577"/>
          <ac:spMkLst>
            <pc:docMk/>
            <pc:sldMk cId="2607789857" sldId="321"/>
            <ac:spMk id="3" creationId="{A7D3D6D9-182F-981F-9871-536D203C59AB}"/>
          </ac:spMkLst>
        </pc:spChg>
        <pc:spChg chg="add del mod">
          <ac:chgData name="Luke Johnson" userId="8200d100df0d6043" providerId="LiveId" clId="{97BA7F9E-3C14-4AE6-8B72-C3F6B862FBE3}" dt="2024-07-11T14:16:47.925" v="6980" actId="478"/>
          <ac:spMkLst>
            <pc:docMk/>
            <pc:sldMk cId="2607789857" sldId="321"/>
            <ac:spMk id="6" creationId="{F84C82BA-3539-3539-50FC-D0A62E439899}"/>
          </ac:spMkLst>
        </pc:spChg>
        <pc:picChg chg="del">
          <ac:chgData name="Luke Johnson" userId="8200d100df0d6043" providerId="LiveId" clId="{97BA7F9E-3C14-4AE6-8B72-C3F6B862FBE3}" dt="2024-07-11T14:16:58.814" v="6987" actId="478"/>
          <ac:picMkLst>
            <pc:docMk/>
            <pc:sldMk cId="2607789857" sldId="321"/>
            <ac:picMk id="5" creationId="{FD70A759-7BCB-8E5C-3263-60CCA9409CD8}"/>
          </ac:picMkLst>
        </pc:picChg>
        <pc:picChg chg="add mod modCrop">
          <ac:chgData name="Luke Johnson" userId="8200d100df0d6043" providerId="LiveId" clId="{97BA7F9E-3C14-4AE6-8B72-C3F6B862FBE3}" dt="2024-07-11T14:17:21.324" v="6990" actId="1076"/>
          <ac:picMkLst>
            <pc:docMk/>
            <pc:sldMk cId="2607789857" sldId="321"/>
            <ac:picMk id="8" creationId="{AF588133-CFFF-0873-943D-4FEFA6461ABA}"/>
          </ac:picMkLst>
        </pc:picChg>
      </pc:sldChg>
      <pc:sldChg chg="new del">
        <pc:chgData name="Luke Johnson" userId="8200d100df0d6043" providerId="LiveId" clId="{97BA7F9E-3C14-4AE6-8B72-C3F6B862FBE3}" dt="2024-07-11T14:49:08.135" v="7077" actId="47"/>
        <pc:sldMkLst>
          <pc:docMk/>
          <pc:sldMk cId="161007731" sldId="322"/>
        </pc:sldMkLst>
      </pc:sldChg>
      <pc:sldChg chg="modSp add mod">
        <pc:chgData name="Luke Johnson" userId="8200d100df0d6043" providerId="LiveId" clId="{97BA7F9E-3C14-4AE6-8B72-C3F6B862FBE3}" dt="2024-07-18T12:52:05.673" v="7087" actId="20577"/>
        <pc:sldMkLst>
          <pc:docMk/>
          <pc:sldMk cId="2563919396" sldId="322"/>
        </pc:sldMkLst>
        <pc:spChg chg="mod">
          <ac:chgData name="Luke Johnson" userId="8200d100df0d6043" providerId="LiveId" clId="{97BA7F9E-3C14-4AE6-8B72-C3F6B862FBE3}" dt="2024-07-18T12:52:01.387" v="7085" actId="27636"/>
          <ac:spMkLst>
            <pc:docMk/>
            <pc:sldMk cId="2563919396" sldId="322"/>
            <ac:spMk id="2" creationId="{B35AF719-E32F-D5DA-A220-0400CD93F4F9}"/>
          </ac:spMkLst>
        </pc:spChg>
        <pc:spChg chg="mod">
          <ac:chgData name="Luke Johnson" userId="8200d100df0d6043" providerId="LiveId" clId="{97BA7F9E-3C14-4AE6-8B72-C3F6B862FBE3}" dt="2024-07-18T12:52:05.673" v="7087" actId="20577"/>
          <ac:spMkLst>
            <pc:docMk/>
            <pc:sldMk cId="2563919396" sldId="322"/>
            <ac:spMk id="4" creationId="{2D586A59-FA9D-B897-1E16-11B207FC9E18}"/>
          </ac:spMkLst>
        </pc:spChg>
      </pc:sldChg>
      <pc:sldChg chg="addSp delSp modSp add mod delAnim">
        <pc:chgData name="Luke Johnson" userId="8200d100df0d6043" providerId="LiveId" clId="{97BA7F9E-3C14-4AE6-8B72-C3F6B862FBE3}" dt="2024-07-18T13:07:09.849" v="8341" actId="478"/>
        <pc:sldMkLst>
          <pc:docMk/>
          <pc:sldMk cId="27625431" sldId="323"/>
        </pc:sldMkLst>
        <pc:spChg chg="del">
          <ac:chgData name="Luke Johnson" userId="8200d100df0d6043" providerId="LiveId" clId="{97BA7F9E-3C14-4AE6-8B72-C3F6B862FBE3}" dt="2024-07-18T13:07:09.849" v="8341" actId="478"/>
          <ac:spMkLst>
            <pc:docMk/>
            <pc:sldMk cId="27625431" sldId="323"/>
            <ac:spMk id="7" creationId="{6669AC29-B00F-6FE2-9DA0-7D40C87B5880}"/>
          </ac:spMkLst>
        </pc:spChg>
        <pc:spChg chg="mod">
          <ac:chgData name="Luke Johnson" userId="8200d100df0d6043" providerId="LiveId" clId="{97BA7F9E-3C14-4AE6-8B72-C3F6B862FBE3}" dt="2024-07-18T13:03:40.811" v="7993"/>
          <ac:spMkLst>
            <pc:docMk/>
            <pc:sldMk cId="27625431" sldId="323"/>
            <ac:spMk id="11" creationId="{530C4BDD-1014-0937-8C7E-124399A89DB3}"/>
          </ac:spMkLst>
        </pc:spChg>
        <pc:picChg chg="add mod modCrop">
          <ac:chgData name="Luke Johnson" userId="8200d100df0d6043" providerId="LiveId" clId="{97BA7F9E-3C14-4AE6-8B72-C3F6B862FBE3}" dt="2024-07-18T12:53:12.095" v="7099" actId="1076"/>
          <ac:picMkLst>
            <pc:docMk/>
            <pc:sldMk cId="27625431" sldId="323"/>
            <ac:picMk id="3" creationId="{FC88E717-B487-F2C5-7FFD-33057A6A838D}"/>
          </ac:picMkLst>
        </pc:picChg>
        <pc:picChg chg="del">
          <ac:chgData name="Luke Johnson" userId="8200d100df0d6043" providerId="LiveId" clId="{97BA7F9E-3C14-4AE6-8B72-C3F6B862FBE3}" dt="2024-07-18T12:52:53.544" v="7090" actId="478"/>
          <ac:picMkLst>
            <pc:docMk/>
            <pc:sldMk cId="27625431" sldId="323"/>
            <ac:picMk id="4" creationId="{BE1BE3D0-BB3A-470A-5A06-74491D6AF4E8}"/>
          </ac:picMkLst>
        </pc:picChg>
        <pc:picChg chg="del">
          <ac:chgData name="Luke Johnson" userId="8200d100df0d6043" providerId="LiveId" clId="{97BA7F9E-3C14-4AE6-8B72-C3F6B862FBE3}" dt="2024-07-18T12:52:52.520" v="7089" actId="478"/>
          <ac:picMkLst>
            <pc:docMk/>
            <pc:sldMk cId="27625431" sldId="323"/>
            <ac:picMk id="10" creationId="{F8ED2474-5FF6-3634-2E80-50CFF034238A}"/>
          </ac:picMkLst>
        </pc:picChg>
        <pc:picChg chg="del">
          <ac:chgData name="Luke Johnson" userId="8200d100df0d6043" providerId="LiveId" clId="{97BA7F9E-3C14-4AE6-8B72-C3F6B862FBE3}" dt="2024-07-18T12:52:51.629" v="7088" actId="478"/>
          <ac:picMkLst>
            <pc:docMk/>
            <pc:sldMk cId="27625431" sldId="323"/>
            <ac:picMk id="12" creationId="{45C6EDAD-A9BD-2E95-7B83-44D0981AE748}"/>
          </ac:picMkLst>
        </pc:picChg>
      </pc:sldChg>
      <pc:sldChg chg="addSp delSp modSp add mod">
        <pc:chgData name="Luke Johnson" userId="8200d100df0d6043" providerId="LiveId" clId="{97BA7F9E-3C14-4AE6-8B72-C3F6B862FBE3}" dt="2024-07-18T14:50:18.688" v="12134" actId="14100"/>
        <pc:sldMkLst>
          <pc:docMk/>
          <pc:sldMk cId="505574883" sldId="324"/>
        </pc:sldMkLst>
        <pc:spChg chg="del">
          <ac:chgData name="Luke Johnson" userId="8200d100df0d6043" providerId="LiveId" clId="{97BA7F9E-3C14-4AE6-8B72-C3F6B862FBE3}" dt="2024-07-18T13:07:15.889" v="8344" actId="478"/>
          <ac:spMkLst>
            <pc:docMk/>
            <pc:sldMk cId="505574883" sldId="324"/>
            <ac:spMk id="7" creationId="{6669AC29-B00F-6FE2-9DA0-7D40C87B5880}"/>
          </ac:spMkLst>
        </pc:spChg>
        <pc:spChg chg="mod">
          <ac:chgData name="Luke Johnson" userId="8200d100df0d6043" providerId="LiveId" clId="{97BA7F9E-3C14-4AE6-8B72-C3F6B862FBE3}" dt="2024-07-18T14:50:06.753" v="12131" actId="1076"/>
          <ac:spMkLst>
            <pc:docMk/>
            <pc:sldMk cId="505574883" sldId="324"/>
            <ac:spMk id="11" creationId="{530C4BDD-1014-0937-8C7E-124399A89DB3}"/>
          </ac:spMkLst>
        </pc:spChg>
        <pc:picChg chg="del">
          <ac:chgData name="Luke Johnson" userId="8200d100df0d6043" providerId="LiveId" clId="{97BA7F9E-3C14-4AE6-8B72-C3F6B862FBE3}" dt="2024-07-18T13:06:57.432" v="8337" actId="478"/>
          <ac:picMkLst>
            <pc:docMk/>
            <pc:sldMk cId="505574883" sldId="324"/>
            <ac:picMk id="3" creationId="{FC88E717-B487-F2C5-7FFD-33057A6A838D}"/>
          </ac:picMkLst>
        </pc:picChg>
        <pc:picChg chg="add mod">
          <ac:chgData name="Luke Johnson" userId="8200d100df0d6043" providerId="LiveId" clId="{97BA7F9E-3C14-4AE6-8B72-C3F6B862FBE3}" dt="2024-07-18T14:50:16.491" v="12132" actId="1076"/>
          <ac:picMkLst>
            <pc:docMk/>
            <pc:sldMk cId="505574883" sldId="324"/>
            <ac:picMk id="4" creationId="{72E54563-65E7-2B8E-083F-3C34F1FEAD8B}"/>
          </ac:picMkLst>
        </pc:picChg>
        <pc:picChg chg="add mod">
          <ac:chgData name="Luke Johnson" userId="8200d100df0d6043" providerId="LiveId" clId="{97BA7F9E-3C14-4AE6-8B72-C3F6B862FBE3}" dt="2024-07-18T14:50:18.688" v="12134" actId="14100"/>
          <ac:picMkLst>
            <pc:docMk/>
            <pc:sldMk cId="505574883" sldId="324"/>
            <ac:picMk id="5" creationId="{0FFC1B87-71A1-4B3E-7A01-7578A2752D5B}"/>
          </ac:picMkLst>
        </pc:picChg>
      </pc:sldChg>
      <pc:sldChg chg="addSp delSp modSp new mod setBg">
        <pc:chgData name="Luke Johnson" userId="8200d100df0d6043" providerId="LiveId" clId="{97BA7F9E-3C14-4AE6-8B72-C3F6B862FBE3}" dt="2024-07-18T14:51:07.960" v="12165" actId="5793"/>
        <pc:sldMkLst>
          <pc:docMk/>
          <pc:sldMk cId="595325164" sldId="325"/>
        </pc:sldMkLst>
        <pc:spChg chg="mod">
          <ac:chgData name="Luke Johnson" userId="8200d100df0d6043" providerId="LiveId" clId="{97BA7F9E-3C14-4AE6-8B72-C3F6B862FBE3}" dt="2024-07-18T13:12:00.197" v="8847" actId="26606"/>
          <ac:spMkLst>
            <pc:docMk/>
            <pc:sldMk cId="595325164" sldId="325"/>
            <ac:spMk id="2" creationId="{B0201FCA-BE44-0D54-FA2F-875E5520C2D2}"/>
          </ac:spMkLst>
        </pc:spChg>
        <pc:spChg chg="add del mod">
          <ac:chgData name="Luke Johnson" userId="8200d100df0d6043" providerId="LiveId" clId="{97BA7F9E-3C14-4AE6-8B72-C3F6B862FBE3}" dt="2024-07-18T13:12:00.197" v="8847" actId="26606"/>
          <ac:spMkLst>
            <pc:docMk/>
            <pc:sldMk cId="595325164" sldId="325"/>
            <ac:spMk id="3" creationId="{7D270EAB-D09C-6D95-CFA0-5F5F469ED0A6}"/>
          </ac:spMkLst>
        </pc:spChg>
        <pc:spChg chg="add del">
          <ac:chgData name="Luke Johnson" userId="8200d100df0d6043" providerId="LiveId" clId="{97BA7F9E-3C14-4AE6-8B72-C3F6B862FBE3}" dt="2024-07-18T13:11:35.489" v="8840" actId="26606"/>
          <ac:spMkLst>
            <pc:docMk/>
            <pc:sldMk cId="595325164" sldId="325"/>
            <ac:spMk id="9" creationId="{9165109B-7036-4613-93D4-579E77F6EF3C}"/>
          </ac:spMkLst>
        </pc:spChg>
        <pc:spChg chg="add del">
          <ac:chgData name="Luke Johnson" userId="8200d100df0d6043" providerId="LiveId" clId="{97BA7F9E-3C14-4AE6-8B72-C3F6B862FBE3}" dt="2024-07-18T13:11:35.489" v="8840" actId="26606"/>
          <ac:spMkLst>
            <pc:docMk/>
            <pc:sldMk cId="595325164" sldId="325"/>
            <ac:spMk id="11" creationId="{43E8FEA2-54EE-4F84-B5DB-A055A7D805EE}"/>
          </ac:spMkLst>
        </pc:spChg>
        <pc:spChg chg="add del">
          <ac:chgData name="Luke Johnson" userId="8200d100df0d6043" providerId="LiveId" clId="{97BA7F9E-3C14-4AE6-8B72-C3F6B862FBE3}" dt="2024-07-18T13:11:44.095" v="8842" actId="26606"/>
          <ac:spMkLst>
            <pc:docMk/>
            <pc:sldMk cId="595325164" sldId="325"/>
            <ac:spMk id="15" creationId="{924D84CD-5280-4B52-B96E-8EDAA2B20C51}"/>
          </ac:spMkLst>
        </pc:spChg>
        <pc:spChg chg="add del">
          <ac:chgData name="Luke Johnson" userId="8200d100df0d6043" providerId="LiveId" clId="{97BA7F9E-3C14-4AE6-8B72-C3F6B862FBE3}" dt="2024-07-18T13:11:44.095" v="8842" actId="26606"/>
          <ac:spMkLst>
            <pc:docMk/>
            <pc:sldMk cId="595325164" sldId="325"/>
            <ac:spMk id="16" creationId="{603A6265-E10C-4B85-9C20-E75FCAF9CC63}"/>
          </ac:spMkLst>
        </pc:spChg>
        <pc:spChg chg="add del">
          <ac:chgData name="Luke Johnson" userId="8200d100df0d6043" providerId="LiveId" clId="{97BA7F9E-3C14-4AE6-8B72-C3F6B862FBE3}" dt="2024-07-18T13:12:00.172" v="8846" actId="26606"/>
          <ac:spMkLst>
            <pc:docMk/>
            <pc:sldMk cId="595325164" sldId="325"/>
            <ac:spMk id="22" creationId="{ABB9488E-CCD7-40EB-A47D-CD30D3BB68C4}"/>
          </ac:spMkLst>
        </pc:spChg>
        <pc:spChg chg="add del">
          <ac:chgData name="Luke Johnson" userId="8200d100df0d6043" providerId="LiveId" clId="{97BA7F9E-3C14-4AE6-8B72-C3F6B862FBE3}" dt="2024-07-18T13:12:00.172" v="8846" actId="26606"/>
          <ac:spMkLst>
            <pc:docMk/>
            <pc:sldMk cId="595325164" sldId="325"/>
            <ac:spMk id="23" creationId="{943879FB-5E6C-4203-AC25-A44F3CE4E90E}"/>
          </ac:spMkLst>
        </pc:spChg>
        <pc:spChg chg="add">
          <ac:chgData name="Luke Johnson" userId="8200d100df0d6043" providerId="LiveId" clId="{97BA7F9E-3C14-4AE6-8B72-C3F6B862FBE3}" dt="2024-07-18T13:12:00.197" v="8847" actId="26606"/>
          <ac:spMkLst>
            <pc:docMk/>
            <pc:sldMk cId="595325164" sldId="325"/>
            <ac:spMk id="27" creationId="{FD05E70B-E1F9-4019-BFD2-227D83001D85}"/>
          </ac:spMkLst>
        </pc:spChg>
        <pc:spChg chg="add">
          <ac:chgData name="Luke Johnson" userId="8200d100df0d6043" providerId="LiveId" clId="{97BA7F9E-3C14-4AE6-8B72-C3F6B862FBE3}" dt="2024-07-18T13:12:00.197" v="8847" actId="26606"/>
          <ac:spMkLst>
            <pc:docMk/>
            <pc:sldMk cId="595325164" sldId="325"/>
            <ac:spMk id="28" creationId="{A031F918-6C2A-4C3F-8785-651FF6135CE8}"/>
          </ac:spMkLst>
        </pc:spChg>
        <pc:graphicFrameChg chg="add del">
          <ac:chgData name="Luke Johnson" userId="8200d100df0d6043" providerId="LiveId" clId="{97BA7F9E-3C14-4AE6-8B72-C3F6B862FBE3}" dt="2024-07-18T13:11:35.489" v="8840" actId="26606"/>
          <ac:graphicFrameMkLst>
            <pc:docMk/>
            <pc:sldMk cId="595325164" sldId="325"/>
            <ac:graphicFrameMk id="5" creationId="{F1708D9A-9F56-C46B-F8CC-4325FABAF380}"/>
          </ac:graphicFrameMkLst>
        </pc:graphicFrameChg>
        <pc:graphicFrameChg chg="add del">
          <ac:chgData name="Luke Johnson" userId="8200d100df0d6043" providerId="LiveId" clId="{97BA7F9E-3C14-4AE6-8B72-C3F6B862FBE3}" dt="2024-07-18T13:11:44.095" v="8842" actId="26606"/>
          <ac:graphicFrameMkLst>
            <pc:docMk/>
            <pc:sldMk cId="595325164" sldId="325"/>
            <ac:graphicFrameMk id="18" creationId="{567DF33B-899C-3B24-FC10-065BD7AB907B}"/>
          </ac:graphicFrameMkLst>
        </pc:graphicFrameChg>
        <pc:graphicFrameChg chg="add del">
          <ac:chgData name="Luke Johnson" userId="8200d100df0d6043" providerId="LiveId" clId="{97BA7F9E-3C14-4AE6-8B72-C3F6B862FBE3}" dt="2024-07-18T13:11:57.394" v="8844" actId="26606"/>
          <ac:graphicFrameMkLst>
            <pc:docMk/>
            <pc:sldMk cId="595325164" sldId="325"/>
            <ac:graphicFrameMk id="20" creationId="{75A36572-1AD2-1272-9178-A2F8B6AAD11C}"/>
          </ac:graphicFrameMkLst>
        </pc:graphicFrameChg>
        <pc:graphicFrameChg chg="add del">
          <ac:chgData name="Luke Johnson" userId="8200d100df0d6043" providerId="LiveId" clId="{97BA7F9E-3C14-4AE6-8B72-C3F6B862FBE3}" dt="2024-07-18T13:12:00.172" v="8846" actId="26606"/>
          <ac:graphicFrameMkLst>
            <pc:docMk/>
            <pc:sldMk cId="595325164" sldId="325"/>
            <ac:graphicFrameMk id="25" creationId="{0F38BE2F-E5DC-F765-B8C6-A339E27DE7F0}"/>
          </ac:graphicFrameMkLst>
        </pc:graphicFrameChg>
        <pc:graphicFrameChg chg="add mod">
          <ac:chgData name="Luke Johnson" userId="8200d100df0d6043" providerId="LiveId" clId="{97BA7F9E-3C14-4AE6-8B72-C3F6B862FBE3}" dt="2024-07-18T14:51:07.960" v="12165" actId="5793"/>
          <ac:graphicFrameMkLst>
            <pc:docMk/>
            <pc:sldMk cId="595325164" sldId="325"/>
            <ac:graphicFrameMk id="30" creationId="{C89E870E-DCB3-BCCD-2368-2A9325410642}"/>
          </ac:graphicFrameMkLst>
        </pc:graphicFrameChg>
        <pc:cxnChg chg="add del">
          <ac:chgData name="Luke Johnson" userId="8200d100df0d6043" providerId="LiveId" clId="{97BA7F9E-3C14-4AE6-8B72-C3F6B862FBE3}" dt="2024-07-18T13:11:35.489" v="8840" actId="26606"/>
          <ac:cxnSpMkLst>
            <pc:docMk/>
            <pc:sldMk cId="595325164" sldId="325"/>
            <ac:cxnSpMk id="13" creationId="{E58B1629-F209-47B0-BA59-6BD937DBB08F}"/>
          </ac:cxnSpMkLst>
        </pc:cxnChg>
        <pc:cxnChg chg="add del">
          <ac:chgData name="Luke Johnson" userId="8200d100df0d6043" providerId="LiveId" clId="{97BA7F9E-3C14-4AE6-8B72-C3F6B862FBE3}" dt="2024-07-18T13:11:44.095" v="8842" actId="26606"/>
          <ac:cxnSpMkLst>
            <pc:docMk/>
            <pc:sldMk cId="595325164" sldId="325"/>
            <ac:cxnSpMk id="17" creationId="{61FF92BA-874E-408A-BFAD-416A7FFE5976}"/>
          </ac:cxnSpMkLst>
        </pc:cxnChg>
        <pc:cxnChg chg="add del">
          <ac:chgData name="Luke Johnson" userId="8200d100df0d6043" providerId="LiveId" clId="{97BA7F9E-3C14-4AE6-8B72-C3F6B862FBE3}" dt="2024-07-18T13:12:00.172" v="8846" actId="26606"/>
          <ac:cxnSpMkLst>
            <pc:docMk/>
            <pc:sldMk cId="595325164" sldId="325"/>
            <ac:cxnSpMk id="24" creationId="{E58B1629-F209-47B0-BA59-6BD937DBB08F}"/>
          </ac:cxnSpMkLst>
        </pc:cxnChg>
        <pc:cxnChg chg="add">
          <ac:chgData name="Luke Johnson" userId="8200d100df0d6043" providerId="LiveId" clId="{97BA7F9E-3C14-4AE6-8B72-C3F6B862FBE3}" dt="2024-07-18T13:12:00.197" v="8847" actId="26606"/>
          <ac:cxnSpMkLst>
            <pc:docMk/>
            <pc:sldMk cId="595325164" sldId="325"/>
            <ac:cxnSpMk id="29" creationId="{E58B1629-F209-47B0-BA59-6BD937DBB08F}"/>
          </ac:cxnSpMkLst>
        </pc:cxnChg>
      </pc:sldChg>
      <pc:sldChg chg="add del">
        <pc:chgData name="Luke Johnson" userId="8200d100df0d6043" providerId="LiveId" clId="{97BA7F9E-3C14-4AE6-8B72-C3F6B862FBE3}" dt="2024-07-18T13:05:43.355" v="8189"/>
        <pc:sldMkLst>
          <pc:docMk/>
          <pc:sldMk cId="3178411140" sldId="325"/>
        </pc:sldMkLst>
      </pc:sldChg>
      <pc:sldChg chg="addSp delSp modSp new mod setBg">
        <pc:chgData name="Luke Johnson" userId="8200d100df0d6043" providerId="LiveId" clId="{97BA7F9E-3C14-4AE6-8B72-C3F6B862FBE3}" dt="2024-07-18T14:55:04.449" v="12198" actId="313"/>
        <pc:sldMkLst>
          <pc:docMk/>
          <pc:sldMk cId="3634114936" sldId="326"/>
        </pc:sldMkLst>
        <pc:spChg chg="mod">
          <ac:chgData name="Luke Johnson" userId="8200d100df0d6043" providerId="LiveId" clId="{97BA7F9E-3C14-4AE6-8B72-C3F6B862FBE3}" dt="2024-07-18T13:46:32.667" v="9773" actId="26606"/>
          <ac:spMkLst>
            <pc:docMk/>
            <pc:sldMk cId="3634114936" sldId="326"/>
            <ac:spMk id="2" creationId="{256FE0A0-108C-06A8-D802-F626A1DD21C0}"/>
          </ac:spMkLst>
        </pc:spChg>
        <pc:spChg chg="add del mod">
          <ac:chgData name="Luke Johnson" userId="8200d100df0d6043" providerId="LiveId" clId="{97BA7F9E-3C14-4AE6-8B72-C3F6B862FBE3}" dt="2024-07-18T13:46:32.667" v="9773" actId="26606"/>
          <ac:spMkLst>
            <pc:docMk/>
            <pc:sldMk cId="3634114936" sldId="326"/>
            <ac:spMk id="3" creationId="{3B6A0168-CE7B-95E5-C880-370E9BCAB985}"/>
          </ac:spMkLst>
        </pc:spChg>
        <pc:spChg chg="add del">
          <ac:chgData name="Luke Johnson" userId="8200d100df0d6043" providerId="LiveId" clId="{97BA7F9E-3C14-4AE6-8B72-C3F6B862FBE3}" dt="2024-07-18T13:46:27.261" v="9770" actId="26606"/>
          <ac:spMkLst>
            <pc:docMk/>
            <pc:sldMk cId="3634114936" sldId="326"/>
            <ac:spMk id="8" creationId="{C34B1ED3-4FB0-433F-BDED-442EC2ADC756}"/>
          </ac:spMkLst>
        </pc:spChg>
        <pc:spChg chg="add del">
          <ac:chgData name="Luke Johnson" userId="8200d100df0d6043" providerId="LiveId" clId="{97BA7F9E-3C14-4AE6-8B72-C3F6B862FBE3}" dt="2024-07-18T13:46:22.165" v="9766" actId="26606"/>
          <ac:spMkLst>
            <pc:docMk/>
            <pc:sldMk cId="3634114936" sldId="326"/>
            <ac:spMk id="9" creationId="{5105D448-4A6C-48A3-8C3C-71AF58F3E506}"/>
          </ac:spMkLst>
        </pc:spChg>
        <pc:spChg chg="add del">
          <ac:chgData name="Luke Johnson" userId="8200d100df0d6043" providerId="LiveId" clId="{97BA7F9E-3C14-4AE6-8B72-C3F6B862FBE3}" dt="2024-07-18T13:46:27.261" v="9770" actId="26606"/>
          <ac:spMkLst>
            <pc:docMk/>
            <pc:sldMk cId="3634114936" sldId="326"/>
            <ac:spMk id="10" creationId="{2CF6FAD6-46FE-4ABF-924F-40AEEAE5974B}"/>
          </ac:spMkLst>
        </pc:spChg>
        <pc:spChg chg="add del">
          <ac:chgData name="Luke Johnson" userId="8200d100df0d6043" providerId="LiveId" clId="{97BA7F9E-3C14-4AE6-8B72-C3F6B862FBE3}" dt="2024-07-18T13:46:22.165" v="9766" actId="26606"/>
          <ac:spMkLst>
            <pc:docMk/>
            <pc:sldMk cId="3634114936" sldId="326"/>
            <ac:spMk id="11" creationId="{4025579F-C5D8-43BE-AF84-3E66A482C567}"/>
          </ac:spMkLst>
        </pc:spChg>
        <pc:spChg chg="add del">
          <ac:chgData name="Luke Johnson" userId="8200d100df0d6043" providerId="LiveId" clId="{97BA7F9E-3C14-4AE6-8B72-C3F6B862FBE3}" dt="2024-07-18T13:46:27.261" v="9770" actId="26606"/>
          <ac:spMkLst>
            <pc:docMk/>
            <pc:sldMk cId="3634114936" sldId="326"/>
            <ac:spMk id="12" creationId="{B9D38F80-A0D0-4062-8B61-16440AC9D81D}"/>
          </ac:spMkLst>
        </pc:spChg>
        <pc:spChg chg="add del">
          <ac:chgData name="Luke Johnson" userId="8200d100df0d6043" providerId="LiveId" clId="{97BA7F9E-3C14-4AE6-8B72-C3F6B862FBE3}" dt="2024-07-18T13:46:27.261" v="9770" actId="26606"/>
          <ac:spMkLst>
            <pc:docMk/>
            <pc:sldMk cId="3634114936" sldId="326"/>
            <ac:spMk id="14" creationId="{E335820B-3A29-42C5-AA8D-10ECA43CD985}"/>
          </ac:spMkLst>
        </pc:spChg>
        <pc:spChg chg="add del">
          <ac:chgData name="Luke Johnson" userId="8200d100df0d6043" providerId="LiveId" clId="{97BA7F9E-3C14-4AE6-8B72-C3F6B862FBE3}" dt="2024-07-18T13:46:26.012" v="9768" actId="26606"/>
          <ac:spMkLst>
            <pc:docMk/>
            <pc:sldMk cId="3634114936" sldId="326"/>
            <ac:spMk id="16" creationId="{B65C0385-5E30-4D2E-AF9F-4639659D34E9}"/>
          </ac:spMkLst>
        </pc:spChg>
        <pc:spChg chg="add del">
          <ac:chgData name="Luke Johnson" userId="8200d100df0d6043" providerId="LiveId" clId="{97BA7F9E-3C14-4AE6-8B72-C3F6B862FBE3}" dt="2024-07-18T13:46:26.012" v="9768" actId="26606"/>
          <ac:spMkLst>
            <pc:docMk/>
            <pc:sldMk cId="3634114936" sldId="326"/>
            <ac:spMk id="17" creationId="{81FB66B5-0DCE-404D-B0A0-E1E48E7BBFD7}"/>
          </ac:spMkLst>
        </pc:spChg>
        <pc:spChg chg="add del">
          <ac:chgData name="Luke Johnson" userId="8200d100df0d6043" providerId="LiveId" clId="{97BA7F9E-3C14-4AE6-8B72-C3F6B862FBE3}" dt="2024-07-18T13:46:26.012" v="9768" actId="26606"/>
          <ac:spMkLst>
            <pc:docMk/>
            <pc:sldMk cId="3634114936" sldId="326"/>
            <ac:spMk id="19" creationId="{E335820B-3A29-42C5-AA8D-10ECA43CD985}"/>
          </ac:spMkLst>
        </pc:spChg>
        <pc:spChg chg="add del">
          <ac:chgData name="Luke Johnson" userId="8200d100df0d6043" providerId="LiveId" clId="{97BA7F9E-3C14-4AE6-8B72-C3F6B862FBE3}" dt="2024-07-18T13:46:26.012" v="9768" actId="26606"/>
          <ac:spMkLst>
            <pc:docMk/>
            <pc:sldMk cId="3634114936" sldId="326"/>
            <ac:spMk id="20" creationId="{3B6A0168-CE7B-95E5-C880-370E9BCAB985}"/>
          </ac:spMkLst>
        </pc:spChg>
        <pc:spChg chg="add del">
          <ac:chgData name="Luke Johnson" userId="8200d100df0d6043" providerId="LiveId" clId="{97BA7F9E-3C14-4AE6-8B72-C3F6B862FBE3}" dt="2024-07-18T13:46:27.261" v="9770" actId="26606"/>
          <ac:spMkLst>
            <pc:docMk/>
            <pc:sldMk cId="3634114936" sldId="326"/>
            <ac:spMk id="22" creationId="{3B6A0168-CE7B-95E5-C880-370E9BCAB985}"/>
          </ac:spMkLst>
        </pc:spChg>
        <pc:spChg chg="add del">
          <ac:chgData name="Luke Johnson" userId="8200d100df0d6043" providerId="LiveId" clId="{97BA7F9E-3C14-4AE6-8B72-C3F6B862FBE3}" dt="2024-07-18T13:46:32.662" v="9772" actId="26606"/>
          <ac:spMkLst>
            <pc:docMk/>
            <pc:sldMk cId="3634114936" sldId="326"/>
            <ac:spMk id="25" creationId="{0BB93711-834D-4291-B297-8FD46C745406}"/>
          </ac:spMkLst>
        </pc:spChg>
        <pc:spChg chg="add del">
          <ac:chgData name="Luke Johnson" userId="8200d100df0d6043" providerId="LiveId" clId="{97BA7F9E-3C14-4AE6-8B72-C3F6B862FBE3}" dt="2024-07-18T13:46:32.662" v="9772" actId="26606"/>
          <ac:spMkLst>
            <pc:docMk/>
            <pc:sldMk cId="3634114936" sldId="326"/>
            <ac:spMk id="26" creationId="{8EF64143-1E93-4C27-90CD-F453847CFE4A}"/>
          </ac:spMkLst>
        </pc:spChg>
        <pc:spChg chg="add del">
          <ac:chgData name="Luke Johnson" userId="8200d100df0d6043" providerId="LiveId" clId="{97BA7F9E-3C14-4AE6-8B72-C3F6B862FBE3}" dt="2024-07-18T13:46:32.662" v="9772" actId="26606"/>
          <ac:spMkLst>
            <pc:docMk/>
            <pc:sldMk cId="3634114936" sldId="326"/>
            <ac:spMk id="27" creationId="{1F129CFB-EB5A-4533-B325-4B1F383491F8}"/>
          </ac:spMkLst>
        </pc:spChg>
        <pc:spChg chg="add del">
          <ac:chgData name="Luke Johnson" userId="8200d100df0d6043" providerId="LiveId" clId="{97BA7F9E-3C14-4AE6-8B72-C3F6B862FBE3}" dt="2024-07-18T13:46:32.662" v="9772" actId="26606"/>
          <ac:spMkLst>
            <pc:docMk/>
            <pc:sldMk cId="3634114936" sldId="326"/>
            <ac:spMk id="28" creationId="{3B6A0168-CE7B-95E5-C880-370E9BCAB985}"/>
          </ac:spMkLst>
        </pc:spChg>
        <pc:spChg chg="add">
          <ac:chgData name="Luke Johnson" userId="8200d100df0d6043" providerId="LiveId" clId="{97BA7F9E-3C14-4AE6-8B72-C3F6B862FBE3}" dt="2024-07-18T13:46:32.667" v="9773" actId="26606"/>
          <ac:spMkLst>
            <pc:docMk/>
            <pc:sldMk cId="3634114936" sldId="326"/>
            <ac:spMk id="31" creationId="{413C739D-903B-4C3A-8CD8-B5F604D960C5}"/>
          </ac:spMkLst>
        </pc:spChg>
        <pc:spChg chg="add">
          <ac:chgData name="Luke Johnson" userId="8200d100df0d6043" providerId="LiveId" clId="{97BA7F9E-3C14-4AE6-8B72-C3F6B862FBE3}" dt="2024-07-18T13:46:32.667" v="9773" actId="26606"/>
          <ac:spMkLst>
            <pc:docMk/>
            <pc:sldMk cId="3634114936" sldId="326"/>
            <ac:spMk id="32" creationId="{43E8FEA2-54EE-4F84-B5DB-A055A7D805EE}"/>
          </ac:spMkLst>
        </pc:spChg>
        <pc:spChg chg="add mod">
          <ac:chgData name="Luke Johnson" userId="8200d100df0d6043" providerId="LiveId" clId="{97BA7F9E-3C14-4AE6-8B72-C3F6B862FBE3}" dt="2024-07-18T14:55:04.449" v="12198" actId="313"/>
          <ac:spMkLst>
            <pc:docMk/>
            <pc:sldMk cId="3634114936" sldId="326"/>
            <ac:spMk id="33" creationId="{3B6A0168-CE7B-95E5-C880-370E9BCAB985}"/>
          </ac:spMkLst>
        </pc:spChg>
        <pc:graphicFrameChg chg="add del">
          <ac:chgData name="Luke Johnson" userId="8200d100df0d6043" providerId="LiveId" clId="{97BA7F9E-3C14-4AE6-8B72-C3F6B862FBE3}" dt="2024-07-18T13:46:20.675" v="9764" actId="26606"/>
          <ac:graphicFrameMkLst>
            <pc:docMk/>
            <pc:sldMk cId="3634114936" sldId="326"/>
            <ac:graphicFrameMk id="5" creationId="{E17598E4-1B5D-3373-CE09-A1D6A28DA0BA}"/>
          </ac:graphicFrameMkLst>
        </pc:graphicFrameChg>
        <pc:graphicFrameChg chg="add del">
          <ac:chgData name="Luke Johnson" userId="8200d100df0d6043" providerId="LiveId" clId="{97BA7F9E-3C14-4AE6-8B72-C3F6B862FBE3}" dt="2024-07-18T13:46:22.165" v="9766" actId="26606"/>
          <ac:graphicFrameMkLst>
            <pc:docMk/>
            <pc:sldMk cId="3634114936" sldId="326"/>
            <ac:graphicFrameMk id="7" creationId="{C46E05BA-9CCE-5BE3-7D7D-C217373CF176}"/>
          </ac:graphicFrameMkLst>
        </pc:graphicFrameChg>
        <pc:picChg chg="add mod">
          <ac:chgData name="Luke Johnson" userId="8200d100df0d6043" providerId="LiveId" clId="{97BA7F9E-3C14-4AE6-8B72-C3F6B862FBE3}" dt="2024-07-18T13:14:21.973" v="8992"/>
          <ac:picMkLst>
            <pc:docMk/>
            <pc:sldMk cId="3634114936" sldId="326"/>
            <ac:picMk id="4" creationId="{D3BE143F-FA5E-E2A0-8C12-BF07372EF9A2}"/>
          </ac:picMkLst>
        </pc:picChg>
        <pc:picChg chg="add del">
          <ac:chgData name="Luke Johnson" userId="8200d100df0d6043" providerId="LiveId" clId="{97BA7F9E-3C14-4AE6-8B72-C3F6B862FBE3}" dt="2024-07-18T13:46:26.012" v="9768" actId="26606"/>
          <ac:picMkLst>
            <pc:docMk/>
            <pc:sldMk cId="3634114936" sldId="326"/>
            <ac:picMk id="18" creationId="{D5AE0726-339D-32FB-747A-F74426B49CEA}"/>
          </ac:picMkLst>
        </pc:picChg>
        <pc:cxnChg chg="add del">
          <ac:chgData name="Luke Johnson" userId="8200d100df0d6043" providerId="LiveId" clId="{97BA7F9E-3C14-4AE6-8B72-C3F6B862FBE3}" dt="2024-07-18T13:46:22.165" v="9766" actId="26606"/>
          <ac:cxnSpMkLst>
            <pc:docMk/>
            <pc:sldMk cId="3634114936" sldId="326"/>
            <ac:cxnSpMk id="13" creationId="{61FF92BA-874E-408A-BFAD-416A7FFE5976}"/>
          </ac:cxnSpMkLst>
        </pc:cxnChg>
        <pc:cxnChg chg="add del">
          <ac:chgData name="Luke Johnson" userId="8200d100df0d6043" providerId="LiveId" clId="{97BA7F9E-3C14-4AE6-8B72-C3F6B862FBE3}" dt="2024-07-18T13:46:26.012" v="9768" actId="26606"/>
          <ac:cxnSpMkLst>
            <pc:docMk/>
            <pc:sldMk cId="3634114936" sldId="326"/>
            <ac:cxnSpMk id="15" creationId="{E58B1629-F209-47B0-BA59-6BD937DBB08F}"/>
          </ac:cxnSpMkLst>
        </pc:cxnChg>
        <pc:cxnChg chg="add del">
          <ac:chgData name="Luke Johnson" userId="8200d100df0d6043" providerId="LiveId" clId="{97BA7F9E-3C14-4AE6-8B72-C3F6B862FBE3}" dt="2024-07-18T13:46:27.261" v="9770" actId="26606"/>
          <ac:cxnSpMkLst>
            <pc:docMk/>
            <pc:sldMk cId="3634114936" sldId="326"/>
            <ac:cxnSpMk id="23" creationId="{E58B1629-F209-47B0-BA59-6BD937DBB08F}"/>
          </ac:cxnSpMkLst>
        </pc:cxnChg>
        <pc:cxnChg chg="add del">
          <ac:chgData name="Luke Johnson" userId="8200d100df0d6043" providerId="LiveId" clId="{97BA7F9E-3C14-4AE6-8B72-C3F6B862FBE3}" dt="2024-07-18T13:46:32.662" v="9772" actId="26606"/>
          <ac:cxnSpMkLst>
            <pc:docMk/>
            <pc:sldMk cId="3634114936" sldId="326"/>
            <ac:cxnSpMk id="29" creationId="{E58B1629-F209-47B0-BA59-6BD937DBB08F}"/>
          </ac:cxnSpMkLst>
        </pc:cxnChg>
        <pc:cxnChg chg="add">
          <ac:chgData name="Luke Johnson" userId="8200d100df0d6043" providerId="LiveId" clId="{97BA7F9E-3C14-4AE6-8B72-C3F6B862FBE3}" dt="2024-07-18T13:46:32.667" v="9773" actId="26606"/>
          <ac:cxnSpMkLst>
            <pc:docMk/>
            <pc:sldMk cId="3634114936" sldId="326"/>
            <ac:cxnSpMk id="34" creationId="{E58B1629-F209-47B0-BA59-6BD937DBB08F}"/>
          </ac:cxnSpMkLst>
        </pc:cxnChg>
      </pc:sldChg>
      <pc:sldChg chg="addSp delSp modSp new mod setBg">
        <pc:chgData name="Luke Johnson" userId="8200d100df0d6043" providerId="LiveId" clId="{97BA7F9E-3C14-4AE6-8B72-C3F6B862FBE3}" dt="2024-07-18T14:04:37.708" v="11275" actId="20577"/>
        <pc:sldMkLst>
          <pc:docMk/>
          <pc:sldMk cId="1165283677" sldId="327"/>
        </pc:sldMkLst>
        <pc:spChg chg="mod">
          <ac:chgData name="Luke Johnson" userId="8200d100df0d6043" providerId="LiveId" clId="{97BA7F9E-3C14-4AE6-8B72-C3F6B862FBE3}" dt="2024-07-18T14:04:18.184" v="11256" actId="1076"/>
          <ac:spMkLst>
            <pc:docMk/>
            <pc:sldMk cId="1165283677" sldId="327"/>
            <ac:spMk id="2" creationId="{00E911B2-3ECA-8A55-A4FF-6EDAE890B050}"/>
          </ac:spMkLst>
        </pc:spChg>
        <pc:spChg chg="del">
          <ac:chgData name="Luke Johnson" userId="8200d100df0d6043" providerId="LiveId" clId="{97BA7F9E-3C14-4AE6-8B72-C3F6B862FBE3}" dt="2024-07-18T13:45:37.805" v="9744" actId="22"/>
          <ac:spMkLst>
            <pc:docMk/>
            <pc:sldMk cId="1165283677" sldId="327"/>
            <ac:spMk id="3" creationId="{9C013DAD-C61C-0E01-51FA-A5AAD4F089ED}"/>
          </ac:spMkLst>
        </pc:spChg>
        <pc:spChg chg="add mod ord">
          <ac:chgData name="Luke Johnson" userId="8200d100df0d6043" providerId="LiveId" clId="{97BA7F9E-3C14-4AE6-8B72-C3F6B862FBE3}" dt="2024-07-18T14:04:37.708" v="11275" actId="20577"/>
          <ac:spMkLst>
            <pc:docMk/>
            <pc:sldMk cId="1165283677" sldId="327"/>
            <ac:spMk id="6" creationId="{D9702C3B-78E9-6BED-C74E-E904273E625A}"/>
          </ac:spMkLst>
        </pc:spChg>
        <pc:spChg chg="add del">
          <ac:chgData name="Luke Johnson" userId="8200d100df0d6043" providerId="LiveId" clId="{97BA7F9E-3C14-4AE6-8B72-C3F6B862FBE3}" dt="2024-07-18T13:50:07.051" v="9991" actId="22"/>
          <ac:spMkLst>
            <pc:docMk/>
            <pc:sldMk cId="1165283677" sldId="327"/>
            <ac:spMk id="8" creationId="{DB5F853A-48A6-F980-4BA2-E4A7AE04F50A}"/>
          </ac:spMkLst>
        </pc:spChg>
        <pc:spChg chg="add del">
          <ac:chgData name="Luke Johnson" userId="8200d100df0d6043" providerId="LiveId" clId="{97BA7F9E-3C14-4AE6-8B72-C3F6B862FBE3}" dt="2024-07-18T13:51:43.558" v="9999" actId="26606"/>
          <ac:spMkLst>
            <pc:docMk/>
            <pc:sldMk cId="1165283677" sldId="327"/>
            <ac:spMk id="14" creationId="{D558F092-B2A5-4913-977C-B26BDCC0D561}"/>
          </ac:spMkLst>
        </pc:spChg>
        <pc:spChg chg="add del">
          <ac:chgData name="Luke Johnson" userId="8200d100df0d6043" providerId="LiveId" clId="{97BA7F9E-3C14-4AE6-8B72-C3F6B862FBE3}" dt="2024-07-18T13:51:43.558" v="9999" actId="26606"/>
          <ac:spMkLst>
            <pc:docMk/>
            <pc:sldMk cId="1165283677" sldId="327"/>
            <ac:spMk id="16" creationId="{E81BF4F6-F2CF-4984-9D14-D6966D92F99F}"/>
          </ac:spMkLst>
        </pc:spChg>
        <pc:spChg chg="add del">
          <ac:chgData name="Luke Johnson" userId="8200d100df0d6043" providerId="LiveId" clId="{97BA7F9E-3C14-4AE6-8B72-C3F6B862FBE3}" dt="2024-07-18T13:51:50.894" v="10001" actId="26606"/>
          <ac:spMkLst>
            <pc:docMk/>
            <pc:sldMk cId="1165283677" sldId="327"/>
            <ac:spMk id="20" creationId="{F29C4816-CB21-420B-9EB4-9E5671387997}"/>
          </ac:spMkLst>
        </pc:spChg>
        <pc:spChg chg="add del">
          <ac:chgData name="Luke Johnson" userId="8200d100df0d6043" providerId="LiveId" clId="{97BA7F9E-3C14-4AE6-8B72-C3F6B862FBE3}" dt="2024-07-18T13:51:50.894" v="10001" actId="26606"/>
          <ac:spMkLst>
            <pc:docMk/>
            <pc:sldMk cId="1165283677" sldId="327"/>
            <ac:spMk id="21" creationId="{E82F361B-984A-43B6-AFE8-1F14394284E4}"/>
          </ac:spMkLst>
        </pc:spChg>
        <pc:picChg chg="add mod ord modCrop">
          <ac:chgData name="Luke Johnson" userId="8200d100df0d6043" providerId="LiveId" clId="{97BA7F9E-3C14-4AE6-8B72-C3F6B862FBE3}" dt="2024-07-18T13:51:56.848" v="10004" actId="1076"/>
          <ac:picMkLst>
            <pc:docMk/>
            <pc:sldMk cId="1165283677" sldId="327"/>
            <ac:picMk id="5" creationId="{84A132D8-2659-F615-4B13-11D5FDFE864F}"/>
          </ac:picMkLst>
        </pc:picChg>
        <pc:picChg chg="add del mod modCrop">
          <ac:chgData name="Luke Johnson" userId="8200d100df0d6043" providerId="LiveId" clId="{97BA7F9E-3C14-4AE6-8B72-C3F6B862FBE3}" dt="2024-07-18T14:03:12.745" v="11163" actId="478"/>
          <ac:picMkLst>
            <pc:docMk/>
            <pc:sldMk cId="1165283677" sldId="327"/>
            <ac:picMk id="9" creationId="{688E84BB-3EF5-633F-AED1-37A773454BA3}"/>
          </ac:picMkLst>
        </pc:picChg>
        <pc:picChg chg="add mod">
          <ac:chgData name="Luke Johnson" userId="8200d100df0d6043" providerId="LiveId" clId="{97BA7F9E-3C14-4AE6-8B72-C3F6B862FBE3}" dt="2024-07-18T14:04:23.138" v="11257" actId="1076"/>
          <ac:picMkLst>
            <pc:docMk/>
            <pc:sldMk cId="1165283677" sldId="327"/>
            <ac:picMk id="11" creationId="{84409672-BC65-DE66-E60A-26C3412621CF}"/>
          </ac:picMkLst>
        </pc:picChg>
        <pc:cxnChg chg="add del">
          <ac:chgData name="Luke Johnson" userId="8200d100df0d6043" providerId="LiveId" clId="{97BA7F9E-3C14-4AE6-8B72-C3F6B862FBE3}" dt="2024-07-18T13:51:43.558" v="9999" actId="26606"/>
          <ac:cxnSpMkLst>
            <pc:docMk/>
            <pc:sldMk cId="1165283677" sldId="327"/>
            <ac:cxnSpMk id="18" creationId="{4C0E7494-7780-4936-B767-2F5FCAB557F9}"/>
          </ac:cxnSpMkLst>
        </pc:cxnChg>
        <pc:cxnChg chg="add del">
          <ac:chgData name="Luke Johnson" userId="8200d100df0d6043" providerId="LiveId" clId="{97BA7F9E-3C14-4AE6-8B72-C3F6B862FBE3}" dt="2024-07-18T13:51:50.894" v="10001" actId="26606"/>
          <ac:cxnSpMkLst>
            <pc:docMk/>
            <pc:sldMk cId="1165283677" sldId="327"/>
            <ac:cxnSpMk id="22" creationId="{6AADA8BF-AAE4-47B6-A677-F3844176AA44}"/>
          </ac:cxnSpMkLst>
        </pc:cxnChg>
      </pc:sldChg>
      <pc:sldChg chg="addSp modSp new mod">
        <pc:chgData name="Luke Johnson" userId="8200d100df0d6043" providerId="LiveId" clId="{97BA7F9E-3C14-4AE6-8B72-C3F6B862FBE3}" dt="2024-07-18T14:37:29.113" v="11757"/>
        <pc:sldMkLst>
          <pc:docMk/>
          <pc:sldMk cId="4276108520" sldId="328"/>
        </pc:sldMkLst>
        <pc:spChg chg="mod">
          <ac:chgData name="Luke Johnson" userId="8200d100df0d6043" providerId="LiveId" clId="{97BA7F9E-3C14-4AE6-8B72-C3F6B862FBE3}" dt="2024-07-18T14:25:46.859" v="11574" actId="20577"/>
          <ac:spMkLst>
            <pc:docMk/>
            <pc:sldMk cId="4276108520" sldId="328"/>
            <ac:spMk id="2" creationId="{114C4CCB-0698-CA6A-3791-7FA72D3E1676}"/>
          </ac:spMkLst>
        </pc:spChg>
        <pc:spChg chg="mod">
          <ac:chgData name="Luke Johnson" userId="8200d100df0d6043" providerId="LiveId" clId="{97BA7F9E-3C14-4AE6-8B72-C3F6B862FBE3}" dt="2024-07-18T14:26:13.195" v="11592" actId="20577"/>
          <ac:spMkLst>
            <pc:docMk/>
            <pc:sldMk cId="4276108520" sldId="328"/>
            <ac:spMk id="3" creationId="{F048F953-8808-4C80-B703-7257314168CB}"/>
          </ac:spMkLst>
        </pc:spChg>
        <pc:spChg chg="add mod">
          <ac:chgData name="Luke Johnson" userId="8200d100df0d6043" providerId="LiveId" clId="{97BA7F9E-3C14-4AE6-8B72-C3F6B862FBE3}" dt="2024-07-18T14:37:29.113" v="11757"/>
          <ac:spMkLst>
            <pc:docMk/>
            <pc:sldMk cId="4276108520" sldId="328"/>
            <ac:spMk id="6" creationId="{4EE1D2A6-B42C-1C0A-44E5-B96C987BD436}"/>
          </ac:spMkLst>
        </pc:spChg>
        <pc:spChg chg="add mod">
          <ac:chgData name="Luke Johnson" userId="8200d100df0d6043" providerId="LiveId" clId="{97BA7F9E-3C14-4AE6-8B72-C3F6B862FBE3}" dt="2024-07-18T14:37:29.113" v="11757"/>
          <ac:spMkLst>
            <pc:docMk/>
            <pc:sldMk cId="4276108520" sldId="328"/>
            <ac:spMk id="7" creationId="{C595EBED-B3DC-6ABC-993D-A3FE067F912E}"/>
          </ac:spMkLst>
        </pc:spChg>
        <pc:spChg chg="add mod">
          <ac:chgData name="Luke Johnson" userId="8200d100df0d6043" providerId="LiveId" clId="{97BA7F9E-3C14-4AE6-8B72-C3F6B862FBE3}" dt="2024-07-18T14:37:29.113" v="11757"/>
          <ac:spMkLst>
            <pc:docMk/>
            <pc:sldMk cId="4276108520" sldId="328"/>
            <ac:spMk id="8" creationId="{2183E069-DEA7-6927-2E59-26CFB1FC8993}"/>
          </ac:spMkLst>
        </pc:spChg>
        <pc:spChg chg="add mod">
          <ac:chgData name="Luke Johnson" userId="8200d100df0d6043" providerId="LiveId" clId="{97BA7F9E-3C14-4AE6-8B72-C3F6B862FBE3}" dt="2024-07-18T14:37:29.113" v="11757"/>
          <ac:spMkLst>
            <pc:docMk/>
            <pc:sldMk cId="4276108520" sldId="328"/>
            <ac:spMk id="9" creationId="{A0F00CEE-5FC8-1B2A-45C1-7670EBE5F2C9}"/>
          </ac:spMkLst>
        </pc:spChg>
        <pc:grpChg chg="add mod">
          <ac:chgData name="Luke Johnson" userId="8200d100df0d6043" providerId="LiveId" clId="{97BA7F9E-3C14-4AE6-8B72-C3F6B862FBE3}" dt="2024-07-18T14:37:29.113" v="11757"/>
          <ac:grpSpMkLst>
            <pc:docMk/>
            <pc:sldMk cId="4276108520" sldId="328"/>
            <ac:grpSpMk id="4" creationId="{C8AD37B4-695B-1771-7A06-C39996CB7FA2}"/>
          </ac:grpSpMkLst>
        </pc:grpChg>
        <pc:grpChg chg="add mod">
          <ac:chgData name="Luke Johnson" userId="8200d100df0d6043" providerId="LiveId" clId="{97BA7F9E-3C14-4AE6-8B72-C3F6B862FBE3}" dt="2024-07-18T14:37:29.113" v="11757"/>
          <ac:grpSpMkLst>
            <pc:docMk/>
            <pc:sldMk cId="4276108520" sldId="328"/>
            <ac:grpSpMk id="5" creationId="{8E0FE4AB-1B91-F12E-BA4C-F7FA50D06315}"/>
          </ac:grpSpMkLst>
        </pc:grpChg>
      </pc:sldChg>
      <pc:sldChg chg="addSp delSp modSp new mod">
        <pc:chgData name="Luke Johnson" userId="8200d100df0d6043" providerId="LiveId" clId="{97BA7F9E-3C14-4AE6-8B72-C3F6B862FBE3}" dt="2024-07-18T14:55:16.960" v="12206" actId="20577"/>
        <pc:sldMkLst>
          <pc:docMk/>
          <pc:sldMk cId="379879620" sldId="329"/>
        </pc:sldMkLst>
        <pc:spChg chg="mod">
          <ac:chgData name="Luke Johnson" userId="8200d100df0d6043" providerId="LiveId" clId="{97BA7F9E-3C14-4AE6-8B72-C3F6B862FBE3}" dt="2024-07-18T14:55:16.960" v="12206" actId="20577"/>
          <ac:spMkLst>
            <pc:docMk/>
            <pc:sldMk cId="379879620" sldId="329"/>
            <ac:spMk id="2" creationId="{D60624C8-E791-BAF0-932D-9057BFBDC7BA}"/>
          </ac:spMkLst>
        </pc:spChg>
        <pc:spChg chg="del mod">
          <ac:chgData name="Luke Johnson" userId="8200d100df0d6043" providerId="LiveId" clId="{97BA7F9E-3C14-4AE6-8B72-C3F6B862FBE3}" dt="2024-07-18T14:38:48.846" v="11785" actId="26606"/>
          <ac:spMkLst>
            <pc:docMk/>
            <pc:sldMk cId="379879620" sldId="329"/>
            <ac:spMk id="3" creationId="{E1AB5830-E1B2-1B27-1EBD-6EBD86385F9F}"/>
          </ac:spMkLst>
        </pc:spChg>
        <pc:graphicFrameChg chg="add mod">
          <ac:chgData name="Luke Johnson" userId="8200d100df0d6043" providerId="LiveId" clId="{97BA7F9E-3C14-4AE6-8B72-C3F6B862FBE3}" dt="2024-07-18T14:46:09.877" v="12124" actId="20577"/>
          <ac:graphicFrameMkLst>
            <pc:docMk/>
            <pc:sldMk cId="379879620" sldId="329"/>
            <ac:graphicFrameMk id="5" creationId="{20D38AFB-11DF-0AD2-DB9C-3DEC71129B52}"/>
          </ac:graphicFrameMkLst>
        </pc:graphicFrameChg>
        <pc:picChg chg="add mod modCrop">
          <ac:chgData name="Luke Johnson" userId="8200d100df0d6043" providerId="LiveId" clId="{97BA7F9E-3C14-4AE6-8B72-C3F6B862FBE3}" dt="2024-07-18T14:45:10.146" v="12041" actId="1076"/>
          <ac:picMkLst>
            <pc:docMk/>
            <pc:sldMk cId="379879620" sldId="329"/>
            <ac:picMk id="6" creationId="{2869C9DD-82C3-B58C-5A2D-C23B7BF926BC}"/>
          </ac:picMkLst>
        </pc:picChg>
        <pc:picChg chg="add mod modCrop">
          <ac:chgData name="Luke Johnson" userId="8200d100df0d6043" providerId="LiveId" clId="{97BA7F9E-3C14-4AE6-8B72-C3F6B862FBE3}" dt="2024-07-18T14:45:13.290" v="12042" actId="1076"/>
          <ac:picMkLst>
            <pc:docMk/>
            <pc:sldMk cId="379879620" sldId="329"/>
            <ac:picMk id="8" creationId="{6E4004DD-C800-FA6C-88E9-F3BA5B394299}"/>
          </ac:picMkLst>
        </pc:picChg>
        <pc:picChg chg="add mod modCrop">
          <ac:chgData name="Luke Johnson" userId="8200d100df0d6043" providerId="LiveId" clId="{97BA7F9E-3C14-4AE6-8B72-C3F6B862FBE3}" dt="2024-07-18T14:47:50.306" v="12130" actId="14100"/>
          <ac:picMkLst>
            <pc:docMk/>
            <pc:sldMk cId="379879620" sldId="329"/>
            <ac:picMk id="10" creationId="{488211EF-69C0-3BD3-B456-3E3E518033A6}"/>
          </ac:picMkLst>
        </pc:picChg>
      </pc:sldChg>
      <pc:sldChg chg="addSp delSp modSp new del mod">
        <pc:chgData name="Luke Johnson" userId="8200d100df0d6043" providerId="LiveId" clId="{97BA7F9E-3C14-4AE6-8B72-C3F6B862FBE3}" dt="2024-07-18T14:37:43.401" v="11758" actId="47"/>
        <pc:sldMkLst>
          <pc:docMk/>
          <pc:sldMk cId="3395478687" sldId="329"/>
        </pc:sldMkLst>
        <pc:spChg chg="mod">
          <ac:chgData name="Luke Johnson" userId="8200d100df0d6043" providerId="LiveId" clId="{97BA7F9E-3C14-4AE6-8B72-C3F6B862FBE3}" dt="2024-07-18T14:37:15.444" v="11747" actId="1076"/>
          <ac:spMkLst>
            <pc:docMk/>
            <pc:sldMk cId="3395478687" sldId="329"/>
            <ac:spMk id="2" creationId="{055F1869-56B5-52A3-6D78-1E41AE5144EA}"/>
          </ac:spMkLst>
        </pc:spChg>
        <pc:spChg chg="del mod">
          <ac:chgData name="Luke Johnson" userId="8200d100df0d6043" providerId="LiveId" clId="{97BA7F9E-3C14-4AE6-8B72-C3F6B862FBE3}" dt="2024-07-18T14:34:12.375" v="11649" actId="26606"/>
          <ac:spMkLst>
            <pc:docMk/>
            <pc:sldMk cId="3395478687" sldId="329"/>
            <ac:spMk id="3" creationId="{F0FA8747-3D70-209B-6975-C8BAA515C01D}"/>
          </ac:spMkLst>
        </pc:spChg>
        <pc:graphicFrameChg chg="add mod modGraphic">
          <ac:chgData name="Luke Johnson" userId="8200d100df0d6043" providerId="LiveId" clId="{97BA7F9E-3C14-4AE6-8B72-C3F6B862FBE3}" dt="2024-07-18T14:37:22.798" v="11755" actId="404"/>
          <ac:graphicFrameMkLst>
            <pc:docMk/>
            <pc:sldMk cId="3395478687" sldId="329"/>
            <ac:graphicFrameMk id="5" creationId="{635DB3AE-A326-27F6-3F54-1E73D08B6312}"/>
          </ac:graphicFrameMkLst>
        </pc:graphicFrameChg>
        <pc:picChg chg="add del mod modCrop">
          <ac:chgData name="Luke Johnson" userId="8200d100df0d6043" providerId="LiveId" clId="{97BA7F9E-3C14-4AE6-8B72-C3F6B862FBE3}" dt="2024-07-18T14:37:17.170" v="11752" actId="22"/>
          <ac:picMkLst>
            <pc:docMk/>
            <pc:sldMk cId="3395478687" sldId="329"/>
            <ac:picMk id="6" creationId="{ED997FAD-320C-408A-F501-E736EE8A9E3D}"/>
          </ac:picMkLst>
        </pc:picChg>
      </pc:sldChg>
      <pc:sldChg chg="modSp new mod">
        <pc:chgData name="Luke Johnson" userId="8200d100df0d6043" providerId="LiveId" clId="{97BA7F9E-3C14-4AE6-8B72-C3F6B862FBE3}" dt="2024-07-18T14:43:49.204" v="12034" actId="20577"/>
        <pc:sldMkLst>
          <pc:docMk/>
          <pc:sldMk cId="1927754729" sldId="330"/>
        </pc:sldMkLst>
        <pc:spChg chg="mod">
          <ac:chgData name="Luke Johnson" userId="8200d100df0d6043" providerId="LiveId" clId="{97BA7F9E-3C14-4AE6-8B72-C3F6B862FBE3}" dt="2024-07-18T14:43:20.499" v="11996" actId="20577"/>
          <ac:spMkLst>
            <pc:docMk/>
            <pc:sldMk cId="1927754729" sldId="330"/>
            <ac:spMk id="2" creationId="{882D97BB-7174-DBA5-EFD9-3F4C9F5B4E07}"/>
          </ac:spMkLst>
        </pc:spChg>
        <pc:spChg chg="mod">
          <ac:chgData name="Luke Johnson" userId="8200d100df0d6043" providerId="LiveId" clId="{97BA7F9E-3C14-4AE6-8B72-C3F6B862FBE3}" dt="2024-07-18T14:43:49.204" v="12034" actId="20577"/>
          <ac:spMkLst>
            <pc:docMk/>
            <pc:sldMk cId="1927754729" sldId="330"/>
            <ac:spMk id="3" creationId="{D5F72EC5-BF2B-5A08-7E27-FDECA8F54353}"/>
          </ac:spMkLst>
        </pc:spChg>
      </pc:sldChg>
    </pc:docChg>
  </pc:docChgLst>
  <pc:docChgLst>
    <pc:chgData name="Luke Johnson" userId="8200d100df0d6043" providerId="LiveId" clId="{84CABAC9-ED62-4477-98BB-BFAFF4323DBA}"/>
    <pc:docChg chg="undo custSel addSld delSld modSld sldOrd">
      <pc:chgData name="Luke Johnson" userId="8200d100df0d6043" providerId="LiveId" clId="{84CABAC9-ED62-4477-98BB-BFAFF4323DBA}" dt="2024-07-04T16:07:13.994" v="7159" actId="20577"/>
      <pc:docMkLst>
        <pc:docMk/>
      </pc:docMkLst>
      <pc:sldChg chg="addSp modSp mod ord">
        <pc:chgData name="Luke Johnson" userId="8200d100df0d6043" providerId="LiveId" clId="{84CABAC9-ED62-4477-98BB-BFAFF4323DBA}" dt="2024-07-04T15:52:59.854" v="7132"/>
        <pc:sldMkLst>
          <pc:docMk/>
          <pc:sldMk cId="2836383646" sldId="256"/>
        </pc:sldMkLst>
        <pc:spChg chg="mod">
          <ac:chgData name="Luke Johnson" userId="8200d100df0d6043" providerId="LiveId" clId="{84CABAC9-ED62-4477-98BB-BFAFF4323DBA}" dt="2024-07-04T15:01:22.457" v="7127" actId="27636"/>
          <ac:spMkLst>
            <pc:docMk/>
            <pc:sldMk cId="2836383646" sldId="256"/>
            <ac:spMk id="2" creationId="{B35AF719-E32F-D5DA-A220-0400CD93F4F9}"/>
          </ac:spMkLst>
        </pc:spChg>
        <pc:spChg chg="mod">
          <ac:chgData name="Luke Johnson" userId="8200d100df0d6043" providerId="LiveId" clId="{84CABAC9-ED62-4477-98BB-BFAFF4323DBA}" dt="2024-06-27T13:55:15.032" v="2997" actId="27636"/>
          <ac:spMkLst>
            <pc:docMk/>
            <pc:sldMk cId="2836383646" sldId="256"/>
            <ac:spMk id="3" creationId="{79955FB6-0E9A-1400-3CE0-924C3CA6343E}"/>
          </ac:spMkLst>
        </pc:spChg>
        <pc:spChg chg="add mod">
          <ac:chgData name="Luke Johnson" userId="8200d100df0d6043" providerId="LiveId" clId="{84CABAC9-ED62-4477-98BB-BFAFF4323DBA}" dt="2024-06-27T13:55:26.533" v="3011" actId="20577"/>
          <ac:spMkLst>
            <pc:docMk/>
            <pc:sldMk cId="2836383646" sldId="256"/>
            <ac:spMk id="4" creationId="{2D586A59-FA9D-B897-1E16-11B207FC9E18}"/>
          </ac:spMkLst>
        </pc:spChg>
      </pc:sldChg>
      <pc:sldChg chg="addSp delSp modSp add del mod">
        <pc:chgData name="Luke Johnson" userId="8200d100df0d6043" providerId="LiveId" clId="{84CABAC9-ED62-4477-98BB-BFAFF4323DBA}" dt="2024-06-27T13:09:57.075" v="687" actId="20577"/>
        <pc:sldMkLst>
          <pc:docMk/>
          <pc:sldMk cId="3859270532" sldId="257"/>
        </pc:sldMkLst>
        <pc:spChg chg="mod">
          <ac:chgData name="Luke Johnson" userId="8200d100df0d6043" providerId="LiveId" clId="{84CABAC9-ED62-4477-98BB-BFAFF4323DBA}" dt="2024-06-27T12:48:00.003" v="11" actId="14100"/>
          <ac:spMkLst>
            <pc:docMk/>
            <pc:sldMk cId="3859270532" sldId="257"/>
            <ac:spMk id="2" creationId="{930DE72D-35F8-A69D-AEFF-30FAE3A2B19B}"/>
          </ac:spMkLst>
        </pc:spChg>
        <pc:spChg chg="del mod">
          <ac:chgData name="Luke Johnson" userId="8200d100df0d6043" providerId="LiveId" clId="{84CABAC9-ED62-4477-98BB-BFAFF4323DBA}" dt="2024-06-27T12:50:04.765" v="179" actId="478"/>
          <ac:spMkLst>
            <pc:docMk/>
            <pc:sldMk cId="3859270532" sldId="257"/>
            <ac:spMk id="3" creationId="{F036D097-4E52-5459-1EED-C02764506945}"/>
          </ac:spMkLst>
        </pc:spChg>
        <pc:spChg chg="add mod">
          <ac:chgData name="Luke Johnson" userId="8200d100df0d6043" providerId="LiveId" clId="{84CABAC9-ED62-4477-98BB-BFAFF4323DBA}" dt="2024-06-27T12:48:46.048" v="67" actId="20577"/>
          <ac:spMkLst>
            <pc:docMk/>
            <pc:sldMk cId="3859270532" sldId="257"/>
            <ac:spMk id="7" creationId="{6669AC29-B00F-6FE2-9DA0-7D40C87B5880}"/>
          </ac:spMkLst>
        </pc:spChg>
        <pc:spChg chg="add mod">
          <ac:chgData name="Luke Johnson" userId="8200d100df0d6043" providerId="LiveId" clId="{84CABAC9-ED62-4477-98BB-BFAFF4323DBA}" dt="2024-06-27T12:48:49.026" v="68" actId="20577"/>
          <ac:spMkLst>
            <pc:docMk/>
            <pc:sldMk cId="3859270532" sldId="257"/>
            <ac:spMk id="8" creationId="{C60B59A7-9A06-6985-21C5-C6B85434A332}"/>
          </ac:spMkLst>
        </pc:spChg>
        <pc:spChg chg="add del mod">
          <ac:chgData name="Luke Johnson" userId="8200d100df0d6043" providerId="LiveId" clId="{84CABAC9-ED62-4477-98BB-BFAFF4323DBA}" dt="2024-06-27T12:52:24.758" v="516" actId="478"/>
          <ac:spMkLst>
            <pc:docMk/>
            <pc:sldMk cId="3859270532" sldId="257"/>
            <ac:spMk id="10" creationId="{28984EF7-D49F-7723-EA07-5B7F21A8C036}"/>
          </ac:spMkLst>
        </pc:spChg>
        <pc:spChg chg="add mod">
          <ac:chgData name="Luke Johnson" userId="8200d100df0d6043" providerId="LiveId" clId="{84CABAC9-ED62-4477-98BB-BFAFF4323DBA}" dt="2024-06-27T13:09:57.075" v="687" actId="20577"/>
          <ac:spMkLst>
            <pc:docMk/>
            <pc:sldMk cId="3859270532" sldId="257"/>
            <ac:spMk id="11" creationId="{530C4BDD-1014-0937-8C7E-124399A89DB3}"/>
          </ac:spMkLst>
        </pc:spChg>
        <pc:picChg chg="add mod">
          <ac:chgData name="Luke Johnson" userId="8200d100df0d6043" providerId="LiveId" clId="{84CABAC9-ED62-4477-98BB-BFAFF4323DBA}" dt="2024-06-27T12:47:56.285" v="10" actId="1076"/>
          <ac:picMkLst>
            <pc:docMk/>
            <pc:sldMk cId="3859270532" sldId="257"/>
            <ac:picMk id="4" creationId="{434577F0-0506-E473-95BD-940204FAE7CC}"/>
          </ac:picMkLst>
        </pc:picChg>
        <pc:picChg chg="add mod">
          <ac:chgData name="Luke Johnson" userId="8200d100df0d6043" providerId="LiveId" clId="{84CABAC9-ED62-4477-98BB-BFAFF4323DBA}" dt="2024-06-27T12:48:09.619" v="15" actId="14100"/>
          <ac:picMkLst>
            <pc:docMk/>
            <pc:sldMk cId="3859270532" sldId="257"/>
            <ac:picMk id="5" creationId="{3BF58A2F-D9F1-EEC4-E4D4-E28409B22A9A}"/>
          </ac:picMkLst>
        </pc:picChg>
        <pc:picChg chg="del">
          <ac:chgData name="Luke Johnson" userId="8200d100df0d6043" providerId="LiveId" clId="{84CABAC9-ED62-4477-98BB-BFAFF4323DBA}" dt="2024-06-27T12:47:11.321" v="1" actId="478"/>
          <ac:picMkLst>
            <pc:docMk/>
            <pc:sldMk cId="3859270532" sldId="257"/>
            <ac:picMk id="12" creationId="{7677B9A5-FBFA-C225-1687-79EA99D881C9}"/>
          </ac:picMkLst>
        </pc:picChg>
        <pc:picChg chg="del">
          <ac:chgData name="Luke Johnson" userId="8200d100df0d6043" providerId="LiveId" clId="{84CABAC9-ED62-4477-98BB-BFAFF4323DBA}" dt="2024-06-27T12:49:59.418" v="178" actId="478"/>
          <ac:picMkLst>
            <pc:docMk/>
            <pc:sldMk cId="3859270532" sldId="257"/>
            <ac:picMk id="14" creationId="{D63DCD85-D4DA-47DC-6F61-75813DDBBC6B}"/>
          </ac:picMkLst>
        </pc:picChg>
      </pc:sldChg>
      <pc:sldChg chg="add del">
        <pc:chgData name="Luke Johnson" userId="8200d100df0d6043" providerId="LiveId" clId="{84CABAC9-ED62-4477-98BB-BFAFF4323DBA}" dt="2024-07-04T15:52:53.645" v="7130"/>
        <pc:sldMkLst>
          <pc:docMk/>
          <pc:sldMk cId="284396577" sldId="258"/>
        </pc:sldMkLst>
      </pc:sldChg>
      <pc:sldChg chg="modSp mod">
        <pc:chgData name="Luke Johnson" userId="8200d100df0d6043" providerId="LiveId" clId="{84CABAC9-ED62-4477-98BB-BFAFF4323DBA}" dt="2024-06-27T13:18:34.069" v="951" actId="20577"/>
        <pc:sldMkLst>
          <pc:docMk/>
          <pc:sldMk cId="3034192130" sldId="259"/>
        </pc:sldMkLst>
        <pc:spChg chg="mod">
          <ac:chgData name="Luke Johnson" userId="8200d100df0d6043" providerId="LiveId" clId="{84CABAC9-ED62-4477-98BB-BFAFF4323DBA}" dt="2024-06-27T13:10:58.929" v="731" actId="20577"/>
          <ac:spMkLst>
            <pc:docMk/>
            <pc:sldMk cId="3034192130" sldId="259"/>
            <ac:spMk id="2" creationId="{340A3C5C-ECBE-CC06-5422-848936DC430F}"/>
          </ac:spMkLst>
        </pc:spChg>
        <pc:spChg chg="mod">
          <ac:chgData name="Luke Johnson" userId="8200d100df0d6043" providerId="LiveId" clId="{84CABAC9-ED62-4477-98BB-BFAFF4323DBA}" dt="2024-06-27T13:18:34.069" v="951" actId="20577"/>
          <ac:spMkLst>
            <pc:docMk/>
            <pc:sldMk cId="3034192130" sldId="259"/>
            <ac:spMk id="3" creationId="{67E4B1DD-0913-89B0-ED04-C1070383231B}"/>
          </ac:spMkLst>
        </pc:spChg>
      </pc:sldChg>
      <pc:sldChg chg="add del">
        <pc:chgData name="Luke Johnson" userId="8200d100df0d6043" providerId="LiveId" clId="{84CABAC9-ED62-4477-98BB-BFAFF4323DBA}" dt="2024-07-04T15:52:53.645" v="7130"/>
        <pc:sldMkLst>
          <pc:docMk/>
          <pc:sldMk cId="2796516811" sldId="260"/>
        </pc:sldMkLst>
      </pc:sldChg>
      <pc:sldChg chg="add del">
        <pc:chgData name="Luke Johnson" userId="8200d100df0d6043" providerId="LiveId" clId="{84CABAC9-ED62-4477-98BB-BFAFF4323DBA}" dt="2024-07-04T15:52:53.645" v="7130"/>
        <pc:sldMkLst>
          <pc:docMk/>
          <pc:sldMk cId="3281822232" sldId="261"/>
        </pc:sldMkLst>
      </pc:sldChg>
      <pc:sldChg chg="add del">
        <pc:chgData name="Luke Johnson" userId="8200d100df0d6043" providerId="LiveId" clId="{84CABAC9-ED62-4477-98BB-BFAFF4323DBA}" dt="2024-07-04T15:52:53.645" v="7130"/>
        <pc:sldMkLst>
          <pc:docMk/>
          <pc:sldMk cId="2634740194" sldId="263"/>
        </pc:sldMkLst>
      </pc:sldChg>
      <pc:sldChg chg="add del">
        <pc:chgData name="Luke Johnson" userId="8200d100df0d6043" providerId="LiveId" clId="{84CABAC9-ED62-4477-98BB-BFAFF4323DBA}" dt="2024-07-04T15:52:53.645" v="7130"/>
        <pc:sldMkLst>
          <pc:docMk/>
          <pc:sldMk cId="688539855" sldId="264"/>
        </pc:sldMkLst>
      </pc:sldChg>
      <pc:sldChg chg="add del">
        <pc:chgData name="Luke Johnson" userId="8200d100df0d6043" providerId="LiveId" clId="{84CABAC9-ED62-4477-98BB-BFAFF4323DBA}" dt="2024-07-04T15:52:53.645" v="7130"/>
        <pc:sldMkLst>
          <pc:docMk/>
          <pc:sldMk cId="2299549699" sldId="265"/>
        </pc:sldMkLst>
      </pc:sldChg>
      <pc:sldChg chg="add del">
        <pc:chgData name="Luke Johnson" userId="8200d100df0d6043" providerId="LiveId" clId="{84CABAC9-ED62-4477-98BB-BFAFF4323DBA}" dt="2024-07-04T15:52:53.645" v="7130"/>
        <pc:sldMkLst>
          <pc:docMk/>
          <pc:sldMk cId="2616748757" sldId="266"/>
        </pc:sldMkLst>
      </pc:sldChg>
      <pc:sldChg chg="add del">
        <pc:chgData name="Luke Johnson" userId="8200d100df0d6043" providerId="LiveId" clId="{84CABAC9-ED62-4477-98BB-BFAFF4323DBA}" dt="2024-07-04T15:52:53.645" v="7130"/>
        <pc:sldMkLst>
          <pc:docMk/>
          <pc:sldMk cId="2737846147" sldId="267"/>
        </pc:sldMkLst>
      </pc:sldChg>
      <pc:sldChg chg="add del">
        <pc:chgData name="Luke Johnson" userId="8200d100df0d6043" providerId="LiveId" clId="{84CABAC9-ED62-4477-98BB-BFAFF4323DBA}" dt="2024-07-04T15:52:53.645" v="7130"/>
        <pc:sldMkLst>
          <pc:docMk/>
          <pc:sldMk cId="1557763923" sldId="268"/>
        </pc:sldMkLst>
      </pc:sldChg>
      <pc:sldChg chg="add del">
        <pc:chgData name="Luke Johnson" userId="8200d100df0d6043" providerId="LiveId" clId="{84CABAC9-ED62-4477-98BB-BFAFF4323DBA}" dt="2024-07-04T15:52:53.645" v="7130"/>
        <pc:sldMkLst>
          <pc:docMk/>
          <pc:sldMk cId="3962060099" sldId="269"/>
        </pc:sldMkLst>
      </pc:sldChg>
      <pc:sldChg chg="modSp add mod">
        <pc:chgData name="Luke Johnson" userId="8200d100df0d6043" providerId="LiveId" clId="{84CABAC9-ED62-4477-98BB-BFAFF4323DBA}" dt="2024-06-27T13:20:29.089" v="1242" actId="20577"/>
        <pc:sldMkLst>
          <pc:docMk/>
          <pc:sldMk cId="841589938" sldId="270"/>
        </pc:sldMkLst>
        <pc:spChg chg="mod">
          <ac:chgData name="Luke Johnson" userId="8200d100df0d6043" providerId="LiveId" clId="{84CABAC9-ED62-4477-98BB-BFAFF4323DBA}" dt="2024-06-27T13:19:02.198" v="991" actId="20577"/>
          <ac:spMkLst>
            <pc:docMk/>
            <pc:sldMk cId="841589938" sldId="270"/>
            <ac:spMk id="2" creationId="{340A3C5C-ECBE-CC06-5422-848936DC430F}"/>
          </ac:spMkLst>
        </pc:spChg>
        <pc:spChg chg="mod">
          <ac:chgData name="Luke Johnson" userId="8200d100df0d6043" providerId="LiveId" clId="{84CABAC9-ED62-4477-98BB-BFAFF4323DBA}" dt="2024-06-27T13:20:29.089" v="1242" actId="20577"/>
          <ac:spMkLst>
            <pc:docMk/>
            <pc:sldMk cId="841589938" sldId="270"/>
            <ac:spMk id="3" creationId="{67E4B1DD-0913-89B0-ED04-C1070383231B}"/>
          </ac:spMkLst>
        </pc:spChg>
      </pc:sldChg>
      <pc:sldChg chg="addSp modSp new mod">
        <pc:chgData name="Luke Johnson" userId="8200d100df0d6043" providerId="LiveId" clId="{84CABAC9-ED62-4477-98BB-BFAFF4323DBA}" dt="2024-06-27T13:54:58.721" v="2995" actId="14100"/>
        <pc:sldMkLst>
          <pc:docMk/>
          <pc:sldMk cId="1336354908" sldId="271"/>
        </pc:sldMkLst>
        <pc:spChg chg="mod">
          <ac:chgData name="Luke Johnson" userId="8200d100df0d6043" providerId="LiveId" clId="{84CABAC9-ED62-4477-98BB-BFAFF4323DBA}" dt="2024-06-27T13:21:07.921" v="1262" actId="20577"/>
          <ac:spMkLst>
            <pc:docMk/>
            <pc:sldMk cId="1336354908" sldId="271"/>
            <ac:spMk id="2" creationId="{2A5CF849-ACBC-CDA5-4BDD-E3DCDB13C518}"/>
          </ac:spMkLst>
        </pc:spChg>
        <pc:spChg chg="mod">
          <ac:chgData name="Luke Johnson" userId="8200d100df0d6043" providerId="LiveId" clId="{84CABAC9-ED62-4477-98BB-BFAFF4323DBA}" dt="2024-06-27T13:54:53.653" v="2993" actId="1076"/>
          <ac:spMkLst>
            <pc:docMk/>
            <pc:sldMk cId="1336354908" sldId="271"/>
            <ac:spMk id="3" creationId="{A1EE1490-5182-D80C-C701-1D61B0D6F9D9}"/>
          </ac:spMkLst>
        </pc:spChg>
        <pc:picChg chg="add mod">
          <ac:chgData name="Luke Johnson" userId="8200d100df0d6043" providerId="LiveId" clId="{84CABAC9-ED62-4477-98BB-BFAFF4323DBA}" dt="2024-06-27T13:21:11.726" v="1264" actId="1076"/>
          <ac:picMkLst>
            <pc:docMk/>
            <pc:sldMk cId="1336354908" sldId="271"/>
            <ac:picMk id="4" creationId="{C740EE25-D75D-8BB2-6F28-D9FD5967B09D}"/>
          </ac:picMkLst>
        </pc:picChg>
        <pc:picChg chg="add mod">
          <ac:chgData name="Luke Johnson" userId="8200d100df0d6043" providerId="LiveId" clId="{84CABAC9-ED62-4477-98BB-BFAFF4323DBA}" dt="2024-06-27T13:54:58.721" v="2995" actId="14100"/>
          <ac:picMkLst>
            <pc:docMk/>
            <pc:sldMk cId="1336354908" sldId="271"/>
            <ac:picMk id="6" creationId="{8E8A336F-8DBE-43A8-6D4C-90E7A282FC98}"/>
          </ac:picMkLst>
        </pc:picChg>
      </pc:sldChg>
      <pc:sldChg chg="addSp delSp modSp new mod">
        <pc:chgData name="Luke Johnson" userId="8200d100df0d6043" providerId="LiveId" clId="{84CABAC9-ED62-4477-98BB-BFAFF4323DBA}" dt="2024-06-27T13:32:00.843" v="1695" actId="20577"/>
        <pc:sldMkLst>
          <pc:docMk/>
          <pc:sldMk cId="2075583227" sldId="272"/>
        </pc:sldMkLst>
        <pc:spChg chg="mod">
          <ac:chgData name="Luke Johnson" userId="8200d100df0d6043" providerId="LiveId" clId="{84CABAC9-ED62-4477-98BB-BFAFF4323DBA}" dt="2024-06-27T13:32:00.843" v="1695" actId="20577"/>
          <ac:spMkLst>
            <pc:docMk/>
            <pc:sldMk cId="2075583227" sldId="272"/>
            <ac:spMk id="2" creationId="{34DF8EBF-85E5-32C7-74F3-AFF377A9C2F9}"/>
          </ac:spMkLst>
        </pc:spChg>
        <pc:spChg chg="del">
          <ac:chgData name="Luke Johnson" userId="8200d100df0d6043" providerId="LiveId" clId="{84CABAC9-ED62-4477-98BB-BFAFF4323DBA}" dt="2024-06-27T13:31:35.136" v="1675" actId="22"/>
          <ac:spMkLst>
            <pc:docMk/>
            <pc:sldMk cId="2075583227" sldId="272"/>
            <ac:spMk id="3" creationId="{2A70B0C0-E7A3-E968-B72D-C213E98FA346}"/>
          </ac:spMkLst>
        </pc:spChg>
        <pc:picChg chg="add mod ord">
          <ac:chgData name="Luke Johnson" userId="8200d100df0d6043" providerId="LiveId" clId="{84CABAC9-ED62-4477-98BB-BFAFF4323DBA}" dt="2024-06-27T13:31:56.324" v="1682" actId="1076"/>
          <ac:picMkLst>
            <pc:docMk/>
            <pc:sldMk cId="2075583227" sldId="272"/>
            <ac:picMk id="5" creationId="{218A539A-0EBC-9268-D262-38E358D25B28}"/>
          </ac:picMkLst>
        </pc:picChg>
      </pc:sldChg>
      <pc:sldChg chg="addSp delSp modSp new mod">
        <pc:chgData name="Luke Johnson" userId="8200d100df0d6043" providerId="LiveId" clId="{84CABAC9-ED62-4477-98BB-BFAFF4323DBA}" dt="2024-06-27T13:32:27.216" v="1738" actId="1076"/>
        <pc:sldMkLst>
          <pc:docMk/>
          <pc:sldMk cId="1806332073" sldId="273"/>
        </pc:sldMkLst>
        <pc:spChg chg="mod">
          <ac:chgData name="Luke Johnson" userId="8200d100df0d6043" providerId="LiveId" clId="{84CABAC9-ED62-4477-98BB-BFAFF4323DBA}" dt="2024-06-27T13:32:10.114" v="1734" actId="20577"/>
          <ac:spMkLst>
            <pc:docMk/>
            <pc:sldMk cId="1806332073" sldId="273"/>
            <ac:spMk id="2" creationId="{EE79D0D2-A873-AE7F-F009-74829DA28FBB}"/>
          </ac:spMkLst>
        </pc:spChg>
        <pc:spChg chg="del">
          <ac:chgData name="Luke Johnson" userId="8200d100df0d6043" providerId="LiveId" clId="{84CABAC9-ED62-4477-98BB-BFAFF4323DBA}" dt="2024-06-27T13:32:23.703" v="1735" actId="22"/>
          <ac:spMkLst>
            <pc:docMk/>
            <pc:sldMk cId="1806332073" sldId="273"/>
            <ac:spMk id="3" creationId="{ED0EE17C-B34A-A4E2-6A14-77699669BBC0}"/>
          </ac:spMkLst>
        </pc:spChg>
        <pc:picChg chg="add mod ord">
          <ac:chgData name="Luke Johnson" userId="8200d100df0d6043" providerId="LiveId" clId="{84CABAC9-ED62-4477-98BB-BFAFF4323DBA}" dt="2024-06-27T13:32:27.216" v="1738" actId="1076"/>
          <ac:picMkLst>
            <pc:docMk/>
            <pc:sldMk cId="1806332073" sldId="273"/>
            <ac:picMk id="5" creationId="{E2A17446-423C-2AAD-0D79-32EAB67C1C54}"/>
          </ac:picMkLst>
        </pc:picChg>
      </pc:sldChg>
      <pc:sldChg chg="addSp delSp modSp new mod">
        <pc:chgData name="Luke Johnson" userId="8200d100df0d6043" providerId="LiveId" clId="{84CABAC9-ED62-4477-98BB-BFAFF4323DBA}" dt="2024-06-27T13:33:20.643" v="1770" actId="1076"/>
        <pc:sldMkLst>
          <pc:docMk/>
          <pc:sldMk cId="390246417" sldId="274"/>
        </pc:sldMkLst>
        <pc:spChg chg="mod">
          <ac:chgData name="Luke Johnson" userId="8200d100df0d6043" providerId="LiveId" clId="{84CABAC9-ED62-4477-98BB-BFAFF4323DBA}" dt="2024-06-27T13:32:37.139" v="1766" actId="20577"/>
          <ac:spMkLst>
            <pc:docMk/>
            <pc:sldMk cId="390246417" sldId="274"/>
            <ac:spMk id="2" creationId="{78D7D144-9699-729D-D978-DD76F516D3C1}"/>
          </ac:spMkLst>
        </pc:spChg>
        <pc:spChg chg="del">
          <ac:chgData name="Luke Johnson" userId="8200d100df0d6043" providerId="LiveId" clId="{84CABAC9-ED62-4477-98BB-BFAFF4323DBA}" dt="2024-06-27T13:33:17.572" v="1767" actId="22"/>
          <ac:spMkLst>
            <pc:docMk/>
            <pc:sldMk cId="390246417" sldId="274"/>
            <ac:spMk id="3" creationId="{224CD240-F85C-3C36-A858-A53409D19E70}"/>
          </ac:spMkLst>
        </pc:spChg>
        <pc:picChg chg="add mod ord">
          <ac:chgData name="Luke Johnson" userId="8200d100df0d6043" providerId="LiveId" clId="{84CABAC9-ED62-4477-98BB-BFAFF4323DBA}" dt="2024-06-27T13:33:20.643" v="1770" actId="1076"/>
          <ac:picMkLst>
            <pc:docMk/>
            <pc:sldMk cId="390246417" sldId="274"/>
            <ac:picMk id="5" creationId="{289B2895-652F-85BA-52EC-B9E20A7B7444}"/>
          </ac:picMkLst>
        </pc:picChg>
      </pc:sldChg>
      <pc:sldChg chg="addSp delSp modSp new mod">
        <pc:chgData name="Luke Johnson" userId="8200d100df0d6043" providerId="LiveId" clId="{84CABAC9-ED62-4477-98BB-BFAFF4323DBA}" dt="2024-06-27T13:34:51.297" v="1870" actId="1076"/>
        <pc:sldMkLst>
          <pc:docMk/>
          <pc:sldMk cId="2467469834" sldId="275"/>
        </pc:sldMkLst>
        <pc:spChg chg="mod">
          <ac:chgData name="Luke Johnson" userId="8200d100df0d6043" providerId="LiveId" clId="{84CABAC9-ED62-4477-98BB-BFAFF4323DBA}" dt="2024-06-27T13:33:42.338" v="1800" actId="20577"/>
          <ac:spMkLst>
            <pc:docMk/>
            <pc:sldMk cId="2467469834" sldId="275"/>
            <ac:spMk id="2" creationId="{03A27806-5AC3-440D-41CE-2A75A467F96D}"/>
          </ac:spMkLst>
        </pc:spChg>
        <pc:spChg chg="del">
          <ac:chgData name="Luke Johnson" userId="8200d100df0d6043" providerId="LiveId" clId="{84CABAC9-ED62-4477-98BB-BFAFF4323DBA}" dt="2024-06-27T13:33:44.031" v="1801" actId="22"/>
          <ac:spMkLst>
            <pc:docMk/>
            <pc:sldMk cId="2467469834" sldId="275"/>
            <ac:spMk id="3" creationId="{CC0C8AAC-0294-5BCF-0CDF-357AF7C62BB0}"/>
          </ac:spMkLst>
        </pc:spChg>
        <pc:spChg chg="add mod">
          <ac:chgData name="Luke Johnson" userId="8200d100df0d6043" providerId="LiveId" clId="{84CABAC9-ED62-4477-98BB-BFAFF4323DBA}" dt="2024-06-27T13:34:51.297" v="1870" actId="1076"/>
          <ac:spMkLst>
            <pc:docMk/>
            <pc:sldMk cId="2467469834" sldId="275"/>
            <ac:spMk id="10" creationId="{EA472BA7-1743-985B-8DCB-40F0764DE905}"/>
          </ac:spMkLst>
        </pc:spChg>
        <pc:picChg chg="add mod ord">
          <ac:chgData name="Luke Johnson" userId="8200d100df0d6043" providerId="LiveId" clId="{84CABAC9-ED62-4477-98BB-BFAFF4323DBA}" dt="2024-06-27T13:33:51.196" v="1808" actId="14100"/>
          <ac:picMkLst>
            <pc:docMk/>
            <pc:sldMk cId="2467469834" sldId="275"/>
            <ac:picMk id="5" creationId="{BA17477C-A45F-C147-8869-4842F37EEB3B}"/>
          </ac:picMkLst>
        </pc:picChg>
        <pc:cxnChg chg="add mod">
          <ac:chgData name="Luke Johnson" userId="8200d100df0d6043" providerId="LiveId" clId="{84CABAC9-ED62-4477-98BB-BFAFF4323DBA}" dt="2024-06-27T13:34:18.955" v="1813" actId="14100"/>
          <ac:cxnSpMkLst>
            <pc:docMk/>
            <pc:sldMk cId="2467469834" sldId="275"/>
            <ac:cxnSpMk id="7" creationId="{87073295-C76E-B438-24A1-A2E622A8F33E}"/>
          </ac:cxnSpMkLst>
        </pc:cxnChg>
      </pc:sldChg>
      <pc:sldChg chg="addSp delSp modSp new mod">
        <pc:chgData name="Luke Johnson" userId="8200d100df0d6043" providerId="LiveId" clId="{84CABAC9-ED62-4477-98BB-BFAFF4323DBA}" dt="2024-06-27T13:36:36.866" v="1973" actId="1076"/>
        <pc:sldMkLst>
          <pc:docMk/>
          <pc:sldMk cId="4239325890" sldId="276"/>
        </pc:sldMkLst>
        <pc:spChg chg="mod">
          <ac:chgData name="Luke Johnson" userId="8200d100df0d6043" providerId="LiveId" clId="{84CABAC9-ED62-4477-98BB-BFAFF4323DBA}" dt="2024-06-27T13:35:01.948" v="1884" actId="20577"/>
          <ac:spMkLst>
            <pc:docMk/>
            <pc:sldMk cId="4239325890" sldId="276"/>
            <ac:spMk id="2" creationId="{FC2676B2-E83C-DA77-8971-6ADB9F1B9B88}"/>
          </ac:spMkLst>
        </pc:spChg>
        <pc:spChg chg="del">
          <ac:chgData name="Luke Johnson" userId="8200d100df0d6043" providerId="LiveId" clId="{84CABAC9-ED62-4477-98BB-BFAFF4323DBA}" dt="2024-06-27T13:35:51.359" v="1885" actId="22"/>
          <ac:spMkLst>
            <pc:docMk/>
            <pc:sldMk cId="4239325890" sldId="276"/>
            <ac:spMk id="3" creationId="{190BFA6E-6D8A-80E8-BBEB-22BB75058C4C}"/>
          </ac:spMkLst>
        </pc:spChg>
        <pc:spChg chg="add mod">
          <ac:chgData name="Luke Johnson" userId="8200d100df0d6043" providerId="LiveId" clId="{84CABAC9-ED62-4477-98BB-BFAFF4323DBA}" dt="2024-06-27T13:36:36.866" v="1973" actId="1076"/>
          <ac:spMkLst>
            <pc:docMk/>
            <pc:sldMk cId="4239325890" sldId="276"/>
            <ac:spMk id="6" creationId="{9DBCA6C7-47FE-4B63-7961-23F69A3578A6}"/>
          </ac:spMkLst>
        </pc:spChg>
        <pc:picChg chg="add mod ord">
          <ac:chgData name="Luke Johnson" userId="8200d100df0d6043" providerId="LiveId" clId="{84CABAC9-ED62-4477-98BB-BFAFF4323DBA}" dt="2024-06-27T13:35:55.323" v="1889" actId="1076"/>
          <ac:picMkLst>
            <pc:docMk/>
            <pc:sldMk cId="4239325890" sldId="276"/>
            <ac:picMk id="5" creationId="{C3B63EFE-8062-59F9-6CFF-90FE4200D214}"/>
          </ac:picMkLst>
        </pc:picChg>
      </pc:sldChg>
      <pc:sldChg chg="addSp delSp modSp new mod">
        <pc:chgData name="Luke Johnson" userId="8200d100df0d6043" providerId="LiveId" clId="{84CABAC9-ED62-4477-98BB-BFAFF4323DBA}" dt="2024-06-27T13:41:21.191" v="2139" actId="20577"/>
        <pc:sldMkLst>
          <pc:docMk/>
          <pc:sldMk cId="3962501347" sldId="277"/>
        </pc:sldMkLst>
        <pc:spChg chg="mod">
          <ac:chgData name="Luke Johnson" userId="8200d100df0d6043" providerId="LiveId" clId="{84CABAC9-ED62-4477-98BB-BFAFF4323DBA}" dt="2024-06-27T13:38:49.171" v="2094" actId="20577"/>
          <ac:spMkLst>
            <pc:docMk/>
            <pc:sldMk cId="3962501347" sldId="277"/>
            <ac:spMk id="2" creationId="{E1B75FC0-2B50-2492-DA40-3287730E2E5E}"/>
          </ac:spMkLst>
        </pc:spChg>
        <pc:spChg chg="del">
          <ac:chgData name="Luke Johnson" userId="8200d100df0d6043" providerId="LiveId" clId="{84CABAC9-ED62-4477-98BB-BFAFF4323DBA}" dt="2024-06-27T13:37:43.202" v="2007"/>
          <ac:spMkLst>
            <pc:docMk/>
            <pc:sldMk cId="3962501347" sldId="277"/>
            <ac:spMk id="3" creationId="{1E42B3FE-52D5-3457-0D6D-6E97A62971DC}"/>
          </ac:spMkLst>
        </pc:spChg>
        <pc:spChg chg="add mod">
          <ac:chgData name="Luke Johnson" userId="8200d100df0d6043" providerId="LiveId" clId="{84CABAC9-ED62-4477-98BB-BFAFF4323DBA}" dt="2024-06-27T13:41:21.191" v="2139" actId="20577"/>
          <ac:spMkLst>
            <pc:docMk/>
            <pc:sldMk cId="3962501347" sldId="277"/>
            <ac:spMk id="5" creationId="{2B82054C-5C26-48B6-A698-01157239A202}"/>
          </ac:spMkLst>
        </pc:spChg>
        <pc:picChg chg="add mod">
          <ac:chgData name="Luke Johnson" userId="8200d100df0d6043" providerId="LiveId" clId="{84CABAC9-ED62-4477-98BB-BFAFF4323DBA}" dt="2024-06-27T13:40:34.587" v="2114" actId="1076"/>
          <ac:picMkLst>
            <pc:docMk/>
            <pc:sldMk cId="3962501347" sldId="277"/>
            <ac:picMk id="4" creationId="{B065943F-B920-AAA1-EA15-BA447BF361FE}"/>
          </ac:picMkLst>
        </pc:picChg>
      </pc:sldChg>
      <pc:sldChg chg="addSp delSp modSp add mod">
        <pc:chgData name="Luke Johnson" userId="8200d100df0d6043" providerId="LiveId" clId="{84CABAC9-ED62-4477-98BB-BFAFF4323DBA}" dt="2024-07-04T13:03:16.549" v="3141" actId="1076"/>
        <pc:sldMkLst>
          <pc:docMk/>
          <pc:sldMk cId="1638316532" sldId="278"/>
        </pc:sldMkLst>
        <pc:spChg chg="mod">
          <ac:chgData name="Luke Johnson" userId="8200d100df0d6043" providerId="LiveId" clId="{84CABAC9-ED62-4477-98BB-BFAFF4323DBA}" dt="2024-06-27T13:38:46.008" v="2088" actId="20577"/>
          <ac:spMkLst>
            <pc:docMk/>
            <pc:sldMk cId="1638316532" sldId="278"/>
            <ac:spMk id="2" creationId="{E1B75FC0-2B50-2492-DA40-3287730E2E5E}"/>
          </ac:spMkLst>
        </pc:spChg>
        <pc:spChg chg="mod">
          <ac:chgData name="Luke Johnson" userId="8200d100df0d6043" providerId="LiveId" clId="{84CABAC9-ED62-4477-98BB-BFAFF4323DBA}" dt="2024-07-04T13:03:16.549" v="3141" actId="1076"/>
          <ac:spMkLst>
            <pc:docMk/>
            <pc:sldMk cId="1638316532" sldId="278"/>
            <ac:spMk id="5" creationId="{2B82054C-5C26-48B6-A698-01157239A202}"/>
          </ac:spMkLst>
        </pc:spChg>
        <pc:spChg chg="add del mod">
          <ac:chgData name="Luke Johnson" userId="8200d100df0d6043" providerId="LiveId" clId="{84CABAC9-ED62-4477-98BB-BFAFF4323DBA}" dt="2024-06-27T13:39:53.476" v="2097" actId="478"/>
          <ac:spMkLst>
            <pc:docMk/>
            <pc:sldMk cId="1638316532" sldId="278"/>
            <ac:spMk id="7" creationId="{972E687C-70AB-2BB3-AB4B-9829C7D90167}"/>
          </ac:spMkLst>
        </pc:spChg>
        <pc:spChg chg="add del mod">
          <ac:chgData name="Luke Johnson" userId="8200d100df0d6043" providerId="LiveId" clId="{84CABAC9-ED62-4477-98BB-BFAFF4323DBA}" dt="2024-06-27T13:40:10.329" v="2103" actId="478"/>
          <ac:spMkLst>
            <pc:docMk/>
            <pc:sldMk cId="1638316532" sldId="278"/>
            <ac:spMk id="9" creationId="{B2094EE3-2142-CB5E-45EF-EB062612CA31}"/>
          </ac:spMkLst>
        </pc:spChg>
        <pc:picChg chg="add mod">
          <ac:chgData name="Luke Johnson" userId="8200d100df0d6043" providerId="LiveId" clId="{84CABAC9-ED62-4477-98BB-BFAFF4323DBA}" dt="2024-06-27T13:40:36.120" v="2115" actId="1076"/>
          <ac:picMkLst>
            <pc:docMk/>
            <pc:sldMk cId="1638316532" sldId="278"/>
            <ac:picMk id="3" creationId="{EC08F630-51A8-9743-DF86-ABB789466561}"/>
          </ac:picMkLst>
        </pc:picChg>
        <pc:picChg chg="add del">
          <ac:chgData name="Luke Johnson" userId="8200d100df0d6043" providerId="LiveId" clId="{84CABAC9-ED62-4477-98BB-BFAFF4323DBA}" dt="2024-06-27T13:39:56.013" v="2099" actId="478"/>
          <ac:picMkLst>
            <pc:docMk/>
            <pc:sldMk cId="1638316532" sldId="278"/>
            <ac:picMk id="4" creationId="{B065943F-B920-AAA1-EA15-BA447BF361FE}"/>
          </ac:picMkLst>
        </pc:picChg>
      </pc:sldChg>
      <pc:sldChg chg="addSp modSp new mod">
        <pc:chgData name="Luke Johnson" userId="8200d100df0d6043" providerId="LiveId" clId="{84CABAC9-ED62-4477-98BB-BFAFF4323DBA}" dt="2024-07-04T13:03:44.570" v="3157" actId="20577"/>
        <pc:sldMkLst>
          <pc:docMk/>
          <pc:sldMk cId="4183790889" sldId="279"/>
        </pc:sldMkLst>
        <pc:spChg chg="mod">
          <ac:chgData name="Luke Johnson" userId="8200d100df0d6043" providerId="LiveId" clId="{84CABAC9-ED62-4477-98BB-BFAFF4323DBA}" dt="2024-06-27T13:48:56.918" v="2907" actId="20577"/>
          <ac:spMkLst>
            <pc:docMk/>
            <pc:sldMk cId="4183790889" sldId="279"/>
            <ac:spMk id="2" creationId="{0631327B-3A30-1FBB-601D-205EE53C6058}"/>
          </ac:spMkLst>
        </pc:spChg>
        <pc:spChg chg="mod">
          <ac:chgData name="Luke Johnson" userId="8200d100df0d6043" providerId="LiveId" clId="{84CABAC9-ED62-4477-98BB-BFAFF4323DBA}" dt="2024-07-04T13:03:44.570" v="3157" actId="20577"/>
          <ac:spMkLst>
            <pc:docMk/>
            <pc:sldMk cId="4183790889" sldId="279"/>
            <ac:spMk id="3" creationId="{AD54C27B-B3C4-5538-67CA-AC6783D6F677}"/>
          </ac:spMkLst>
        </pc:spChg>
        <pc:picChg chg="add mod">
          <ac:chgData name="Luke Johnson" userId="8200d100df0d6043" providerId="LiveId" clId="{84CABAC9-ED62-4477-98BB-BFAFF4323DBA}" dt="2024-06-27T13:47:51.179" v="2732" actId="1076"/>
          <ac:picMkLst>
            <pc:docMk/>
            <pc:sldMk cId="4183790889" sldId="279"/>
            <ac:picMk id="4" creationId="{522EE125-4F4F-4A8E-A150-A667EE658904}"/>
          </ac:picMkLst>
        </pc:picChg>
      </pc:sldChg>
      <pc:sldChg chg="delSp modSp add mod">
        <pc:chgData name="Luke Johnson" userId="8200d100df0d6043" providerId="LiveId" clId="{84CABAC9-ED62-4477-98BB-BFAFF4323DBA}" dt="2024-06-27T13:46:45.785" v="2727" actId="20577"/>
        <pc:sldMkLst>
          <pc:docMk/>
          <pc:sldMk cId="821704970" sldId="280"/>
        </pc:sldMkLst>
        <pc:spChg chg="mod">
          <ac:chgData name="Luke Johnson" userId="8200d100df0d6043" providerId="LiveId" clId="{84CABAC9-ED62-4477-98BB-BFAFF4323DBA}" dt="2024-06-27T13:42:24.051" v="2202" actId="20577"/>
          <ac:spMkLst>
            <pc:docMk/>
            <pc:sldMk cId="821704970" sldId="280"/>
            <ac:spMk id="2" creationId="{E1B75FC0-2B50-2492-DA40-3287730E2E5E}"/>
          </ac:spMkLst>
        </pc:spChg>
        <pc:spChg chg="mod">
          <ac:chgData name="Luke Johnson" userId="8200d100df0d6043" providerId="LiveId" clId="{84CABAC9-ED62-4477-98BB-BFAFF4323DBA}" dt="2024-06-27T13:46:45.785" v="2727" actId="20577"/>
          <ac:spMkLst>
            <pc:docMk/>
            <pc:sldMk cId="821704970" sldId="280"/>
            <ac:spMk id="5" creationId="{2B82054C-5C26-48B6-A698-01157239A202}"/>
          </ac:spMkLst>
        </pc:spChg>
        <pc:picChg chg="del">
          <ac:chgData name="Luke Johnson" userId="8200d100df0d6043" providerId="LiveId" clId="{84CABAC9-ED62-4477-98BB-BFAFF4323DBA}" dt="2024-06-27T13:43:27.444" v="2313" actId="478"/>
          <ac:picMkLst>
            <pc:docMk/>
            <pc:sldMk cId="821704970" sldId="280"/>
            <ac:picMk id="3" creationId="{EC08F630-51A8-9743-DF86-ABB789466561}"/>
          </ac:picMkLst>
        </pc:picChg>
      </pc:sldChg>
      <pc:sldChg chg="delSp modSp add mod setBg delDesignElem">
        <pc:chgData name="Luke Johnson" userId="8200d100df0d6043" providerId="LiveId" clId="{84CABAC9-ED62-4477-98BB-BFAFF4323DBA}" dt="2024-07-04T15:01:11.291" v="7119" actId="20577"/>
        <pc:sldMkLst>
          <pc:docMk/>
          <pc:sldMk cId="1124100634" sldId="281"/>
        </pc:sldMkLst>
        <pc:spChg chg="mod">
          <ac:chgData name="Luke Johnson" userId="8200d100df0d6043" providerId="LiveId" clId="{84CABAC9-ED62-4477-98BB-BFAFF4323DBA}" dt="2024-07-04T12:57:30.057" v="3022" actId="14100"/>
          <ac:spMkLst>
            <pc:docMk/>
            <pc:sldMk cId="1124100634" sldId="281"/>
            <ac:spMk id="2" creationId="{B35AF719-E32F-D5DA-A220-0400CD93F4F9}"/>
          </ac:spMkLst>
        </pc:spChg>
        <pc:spChg chg="mod">
          <ac:chgData name="Luke Johnson" userId="8200d100df0d6043" providerId="LiveId" clId="{84CABAC9-ED62-4477-98BB-BFAFF4323DBA}" dt="2024-07-04T15:01:11.291" v="7119" actId="20577"/>
          <ac:spMkLst>
            <pc:docMk/>
            <pc:sldMk cId="1124100634" sldId="281"/>
            <ac:spMk id="4" creationId="{2D586A59-FA9D-B897-1E16-11B207FC9E18}"/>
          </ac:spMkLst>
        </pc:spChg>
        <pc:spChg chg="del">
          <ac:chgData name="Luke Johnson" userId="8200d100df0d6043" providerId="LiveId" clId="{84CABAC9-ED62-4477-98BB-BFAFF4323DBA}" dt="2024-07-04T12:57:17.221" v="3013"/>
          <ac:spMkLst>
            <pc:docMk/>
            <pc:sldMk cId="1124100634" sldId="281"/>
            <ac:spMk id="19" creationId="{5CC50F2E-EF04-4D7A-A09C-5AEF6E5EAD67}"/>
          </ac:spMkLst>
        </pc:spChg>
        <pc:spChg chg="del">
          <ac:chgData name="Luke Johnson" userId="8200d100df0d6043" providerId="LiveId" clId="{84CABAC9-ED62-4477-98BB-BFAFF4323DBA}" dt="2024-07-04T12:57:17.221" v="3013"/>
          <ac:spMkLst>
            <pc:docMk/>
            <pc:sldMk cId="1124100634" sldId="281"/>
            <ac:spMk id="20" creationId="{F489C2E0-4895-4B72-85EA-7EE9FAFFDC7E}"/>
          </ac:spMkLst>
        </pc:spChg>
        <pc:cxnChg chg="del">
          <ac:chgData name="Luke Johnson" userId="8200d100df0d6043" providerId="LiveId" clId="{84CABAC9-ED62-4477-98BB-BFAFF4323DBA}" dt="2024-07-04T12:57:17.221" v="3013"/>
          <ac:cxnSpMkLst>
            <pc:docMk/>
            <pc:sldMk cId="1124100634" sldId="281"/>
            <ac:cxnSpMk id="22" creationId="{1D7AD51E-A168-490B-B8A6-8AFE86E0F2B5}"/>
          </ac:cxnSpMkLst>
        </pc:cxnChg>
      </pc:sldChg>
      <pc:sldChg chg="addSp delSp modSp add mod setBg delDesignElem">
        <pc:chgData name="Luke Johnson" userId="8200d100df0d6043" providerId="LiveId" clId="{84CABAC9-ED62-4477-98BB-BFAFF4323DBA}" dt="2024-07-04T14:58:21.371" v="7113" actId="207"/>
        <pc:sldMkLst>
          <pc:docMk/>
          <pc:sldMk cId="1612844253" sldId="282"/>
        </pc:sldMkLst>
        <pc:spChg chg="mod">
          <ac:chgData name="Luke Johnson" userId="8200d100df0d6043" providerId="LiveId" clId="{84CABAC9-ED62-4477-98BB-BFAFF4323DBA}" dt="2024-07-04T12:59:40.599" v="3048" actId="14100"/>
          <ac:spMkLst>
            <pc:docMk/>
            <pc:sldMk cId="1612844253" sldId="282"/>
            <ac:spMk id="7" creationId="{6669AC29-B00F-6FE2-9DA0-7D40C87B5880}"/>
          </ac:spMkLst>
        </pc:spChg>
        <pc:spChg chg="mod">
          <ac:chgData name="Luke Johnson" userId="8200d100df0d6043" providerId="LiveId" clId="{84CABAC9-ED62-4477-98BB-BFAFF4323DBA}" dt="2024-07-04T13:07:21.572" v="3299" actId="20577"/>
          <ac:spMkLst>
            <pc:docMk/>
            <pc:sldMk cId="1612844253" sldId="282"/>
            <ac:spMk id="8" creationId="{C60B59A7-9A06-6985-21C5-C6B85434A332}"/>
          </ac:spMkLst>
        </pc:spChg>
        <pc:spChg chg="mod">
          <ac:chgData name="Luke Johnson" userId="8200d100df0d6043" providerId="LiveId" clId="{84CABAC9-ED62-4477-98BB-BFAFF4323DBA}" dt="2024-07-04T14:58:21.371" v="7113" actId="207"/>
          <ac:spMkLst>
            <pc:docMk/>
            <pc:sldMk cId="1612844253" sldId="282"/>
            <ac:spMk id="11" creationId="{530C4BDD-1014-0937-8C7E-124399A89DB3}"/>
          </ac:spMkLst>
        </pc:spChg>
        <pc:spChg chg="del">
          <ac:chgData name="Luke Johnson" userId="8200d100df0d6043" providerId="LiveId" clId="{84CABAC9-ED62-4477-98BB-BFAFF4323DBA}" dt="2024-07-04T12:57:40.036" v="3024"/>
          <ac:spMkLst>
            <pc:docMk/>
            <pc:sldMk cId="1612844253" sldId="282"/>
            <ac:spMk id="19" creationId="{F29C4816-CB21-420B-9EB4-9E5671387997}"/>
          </ac:spMkLst>
        </pc:spChg>
        <pc:spChg chg="del">
          <ac:chgData name="Luke Johnson" userId="8200d100df0d6043" providerId="LiveId" clId="{84CABAC9-ED62-4477-98BB-BFAFF4323DBA}" dt="2024-07-04T12:57:40.036" v="3024"/>
          <ac:spMkLst>
            <pc:docMk/>
            <pc:sldMk cId="1612844253" sldId="282"/>
            <ac:spMk id="21" creationId="{4F2A6A32-9ADF-4DD4-AEA5-0D1FF0F8B490}"/>
          </ac:spMkLst>
        </pc:spChg>
        <pc:picChg chg="add mod">
          <ac:chgData name="Luke Johnson" userId="8200d100df0d6043" providerId="LiveId" clId="{84CABAC9-ED62-4477-98BB-BFAFF4323DBA}" dt="2024-07-04T12:59:26.501" v="3043" actId="1076"/>
          <ac:picMkLst>
            <pc:docMk/>
            <pc:sldMk cId="1612844253" sldId="282"/>
            <ac:picMk id="3" creationId="{317FC7CA-9A23-EA5D-7697-9A92E1A9CBF9}"/>
          </ac:picMkLst>
        </pc:picChg>
        <pc:picChg chg="del">
          <ac:chgData name="Luke Johnson" userId="8200d100df0d6043" providerId="LiveId" clId="{84CABAC9-ED62-4477-98BB-BFAFF4323DBA}" dt="2024-07-04T12:59:20.543" v="3037" actId="478"/>
          <ac:picMkLst>
            <pc:docMk/>
            <pc:sldMk cId="1612844253" sldId="282"/>
            <ac:picMk id="4" creationId="{434577F0-0506-E473-95BD-940204FAE7CC}"/>
          </ac:picMkLst>
        </pc:picChg>
        <pc:picChg chg="del">
          <ac:chgData name="Luke Johnson" userId="8200d100df0d6043" providerId="LiveId" clId="{84CABAC9-ED62-4477-98BB-BFAFF4323DBA}" dt="2024-07-04T13:02:43.023" v="3093" actId="478"/>
          <ac:picMkLst>
            <pc:docMk/>
            <pc:sldMk cId="1612844253" sldId="282"/>
            <ac:picMk id="5" creationId="{3BF58A2F-D9F1-EEC4-E4D4-E28409B22A9A}"/>
          </ac:picMkLst>
        </pc:picChg>
        <pc:picChg chg="add mod">
          <ac:chgData name="Luke Johnson" userId="8200d100df0d6043" providerId="LiveId" clId="{84CABAC9-ED62-4477-98BB-BFAFF4323DBA}" dt="2024-07-04T13:04:50.641" v="3221" actId="1076"/>
          <ac:picMkLst>
            <pc:docMk/>
            <pc:sldMk cId="1612844253" sldId="282"/>
            <ac:picMk id="9" creationId="{4FD63964-B4FE-E6F6-D7B6-C69EF820DAC7}"/>
          </ac:picMkLst>
        </pc:picChg>
        <pc:cxnChg chg="del">
          <ac:chgData name="Luke Johnson" userId="8200d100df0d6043" providerId="LiveId" clId="{84CABAC9-ED62-4477-98BB-BFAFF4323DBA}" dt="2024-07-04T12:57:40.036" v="3024"/>
          <ac:cxnSpMkLst>
            <pc:docMk/>
            <pc:sldMk cId="1612844253" sldId="282"/>
            <ac:cxnSpMk id="23" creationId="{6AADA8BF-AAE4-47B6-A677-F3844176AA44}"/>
          </ac:cxnSpMkLst>
        </pc:cxnChg>
      </pc:sldChg>
      <pc:sldChg chg="addSp delSp modSp new mod">
        <pc:chgData name="Luke Johnson" userId="8200d100df0d6043" providerId="LiveId" clId="{84CABAC9-ED62-4477-98BB-BFAFF4323DBA}" dt="2024-07-04T13:32:40.471" v="3790" actId="20577"/>
        <pc:sldMkLst>
          <pc:docMk/>
          <pc:sldMk cId="3950660614" sldId="283"/>
        </pc:sldMkLst>
        <pc:spChg chg="mod">
          <ac:chgData name="Luke Johnson" userId="8200d100df0d6043" providerId="LiveId" clId="{84CABAC9-ED62-4477-98BB-BFAFF4323DBA}" dt="2024-07-04T13:12:21.064" v="3489" actId="20577"/>
          <ac:spMkLst>
            <pc:docMk/>
            <pc:sldMk cId="3950660614" sldId="283"/>
            <ac:spMk id="2" creationId="{88B8DF56-6709-94C1-089C-E824F7D4FEA6}"/>
          </ac:spMkLst>
        </pc:spChg>
        <pc:spChg chg="add del mod">
          <ac:chgData name="Luke Johnson" userId="8200d100df0d6043" providerId="LiveId" clId="{84CABAC9-ED62-4477-98BB-BFAFF4323DBA}" dt="2024-07-04T13:32:40.471" v="3790" actId="20577"/>
          <ac:spMkLst>
            <pc:docMk/>
            <pc:sldMk cId="3950660614" sldId="283"/>
            <ac:spMk id="3" creationId="{F1715377-3CF1-EAF8-0B0A-CC08BAD25972}"/>
          </ac:spMkLst>
        </pc:spChg>
        <pc:spChg chg="add mod">
          <ac:chgData name="Luke Johnson" userId="8200d100df0d6043" providerId="LiveId" clId="{84CABAC9-ED62-4477-98BB-BFAFF4323DBA}" dt="2024-07-04T13:12:41.436" v="3501"/>
          <ac:spMkLst>
            <pc:docMk/>
            <pc:sldMk cId="3950660614" sldId="283"/>
            <ac:spMk id="4" creationId="{1ECB5CAB-0AD7-3F4B-5A18-FB249A322221}"/>
          </ac:spMkLst>
        </pc:spChg>
        <pc:spChg chg="add mod">
          <ac:chgData name="Luke Johnson" userId="8200d100df0d6043" providerId="LiveId" clId="{84CABAC9-ED62-4477-98BB-BFAFF4323DBA}" dt="2024-07-04T13:12:56.043" v="3513" actId="14100"/>
          <ac:spMkLst>
            <pc:docMk/>
            <pc:sldMk cId="3950660614" sldId="283"/>
            <ac:spMk id="5" creationId="{5086C60F-EDAA-8FD1-AC54-D3B4AFA6252B}"/>
          </ac:spMkLst>
        </pc:spChg>
        <pc:spChg chg="add mod">
          <ac:chgData name="Luke Johnson" userId="8200d100df0d6043" providerId="LiveId" clId="{84CABAC9-ED62-4477-98BB-BFAFF4323DBA}" dt="2024-07-04T13:13:03.839" v="3515"/>
          <ac:spMkLst>
            <pc:docMk/>
            <pc:sldMk cId="3950660614" sldId="283"/>
            <ac:spMk id="6" creationId="{0AB9D93D-25F0-64FC-571F-1C7F9451DE63}"/>
          </ac:spMkLst>
        </pc:spChg>
        <pc:spChg chg="add">
          <ac:chgData name="Luke Johnson" userId="8200d100df0d6043" providerId="LiveId" clId="{84CABAC9-ED62-4477-98BB-BFAFF4323DBA}" dt="2024-07-04T13:13:06.938" v="3516"/>
          <ac:spMkLst>
            <pc:docMk/>
            <pc:sldMk cId="3950660614" sldId="283"/>
            <ac:spMk id="7" creationId="{34750CC0-8383-276A-5C81-A999A5304B5B}"/>
          </ac:spMkLst>
        </pc:spChg>
        <pc:spChg chg="add">
          <ac:chgData name="Luke Johnson" userId="8200d100df0d6043" providerId="LiveId" clId="{84CABAC9-ED62-4477-98BB-BFAFF4323DBA}" dt="2024-07-04T13:13:09.164" v="3518"/>
          <ac:spMkLst>
            <pc:docMk/>
            <pc:sldMk cId="3950660614" sldId="283"/>
            <ac:spMk id="8" creationId="{AD7F3129-67E9-B2ED-7DE9-DEC3A7076402}"/>
          </ac:spMkLst>
        </pc:spChg>
        <pc:spChg chg="add">
          <ac:chgData name="Luke Johnson" userId="8200d100df0d6043" providerId="LiveId" clId="{84CABAC9-ED62-4477-98BB-BFAFF4323DBA}" dt="2024-07-04T13:13:20.073" v="3521"/>
          <ac:spMkLst>
            <pc:docMk/>
            <pc:sldMk cId="3950660614" sldId="283"/>
            <ac:spMk id="9" creationId="{6C38D740-C735-094A-59FB-30677A957109}"/>
          </ac:spMkLst>
        </pc:spChg>
      </pc:sldChg>
      <pc:sldChg chg="addSp modSp new mod">
        <pc:chgData name="Luke Johnson" userId="8200d100df0d6043" providerId="LiveId" clId="{84CABAC9-ED62-4477-98BB-BFAFF4323DBA}" dt="2024-07-04T13:41:16.623" v="4150" actId="207"/>
        <pc:sldMkLst>
          <pc:docMk/>
          <pc:sldMk cId="3300992545" sldId="284"/>
        </pc:sldMkLst>
        <pc:spChg chg="mod">
          <ac:chgData name="Luke Johnson" userId="8200d100df0d6043" providerId="LiveId" clId="{84CABAC9-ED62-4477-98BB-BFAFF4323DBA}" dt="2024-07-04T13:32:55.735" v="3797" actId="20577"/>
          <ac:spMkLst>
            <pc:docMk/>
            <pc:sldMk cId="3300992545" sldId="284"/>
            <ac:spMk id="2" creationId="{5693F058-8EFD-0B02-71D8-D8ECE53F4D67}"/>
          </ac:spMkLst>
        </pc:spChg>
        <pc:spChg chg="mod">
          <ac:chgData name="Luke Johnson" userId="8200d100df0d6043" providerId="LiveId" clId="{84CABAC9-ED62-4477-98BB-BFAFF4323DBA}" dt="2024-07-04T13:41:16.623" v="4150" actId="207"/>
          <ac:spMkLst>
            <pc:docMk/>
            <pc:sldMk cId="3300992545" sldId="284"/>
            <ac:spMk id="3" creationId="{7D5DDBA0-57C6-1979-FB06-A11A05D34549}"/>
          </ac:spMkLst>
        </pc:spChg>
        <pc:picChg chg="add mod">
          <ac:chgData name="Luke Johnson" userId="8200d100df0d6043" providerId="LiveId" clId="{84CABAC9-ED62-4477-98BB-BFAFF4323DBA}" dt="2024-07-04T13:40:53.049" v="4145" actId="1076"/>
          <ac:picMkLst>
            <pc:docMk/>
            <pc:sldMk cId="3300992545" sldId="284"/>
            <ac:picMk id="5" creationId="{AAD0D645-CB67-A842-035C-B332E18F6CAD}"/>
          </ac:picMkLst>
        </pc:picChg>
      </pc:sldChg>
      <pc:sldChg chg="addSp delSp modSp new mod">
        <pc:chgData name="Luke Johnson" userId="8200d100df0d6043" providerId="LiveId" clId="{84CABAC9-ED62-4477-98BB-BFAFF4323DBA}" dt="2024-07-04T13:47:13.823" v="4636" actId="404"/>
        <pc:sldMkLst>
          <pc:docMk/>
          <pc:sldMk cId="4219871035" sldId="285"/>
        </pc:sldMkLst>
        <pc:spChg chg="mod">
          <ac:chgData name="Luke Johnson" userId="8200d100df0d6043" providerId="LiveId" clId="{84CABAC9-ED62-4477-98BB-BFAFF4323DBA}" dt="2024-07-04T13:42:29.493" v="4206" actId="20577"/>
          <ac:spMkLst>
            <pc:docMk/>
            <pc:sldMk cId="4219871035" sldId="285"/>
            <ac:spMk id="2" creationId="{B522FD9D-79CA-431C-7AB2-F84F834A2685}"/>
          </ac:spMkLst>
        </pc:spChg>
        <pc:spChg chg="add del mod">
          <ac:chgData name="Luke Johnson" userId="8200d100df0d6043" providerId="LiveId" clId="{84CABAC9-ED62-4477-98BB-BFAFF4323DBA}" dt="2024-07-04T13:47:13.823" v="4636" actId="404"/>
          <ac:spMkLst>
            <pc:docMk/>
            <pc:sldMk cId="4219871035" sldId="285"/>
            <ac:spMk id="3" creationId="{C020BDBC-4366-5570-CEB0-85ED9E835AF8}"/>
          </ac:spMkLst>
        </pc:spChg>
        <pc:picChg chg="add del mod ord">
          <ac:chgData name="Luke Johnson" userId="8200d100df0d6043" providerId="LiveId" clId="{84CABAC9-ED62-4477-98BB-BFAFF4323DBA}" dt="2024-07-04T13:42:02.878" v="4153" actId="22"/>
          <ac:picMkLst>
            <pc:docMk/>
            <pc:sldMk cId="4219871035" sldId="285"/>
            <ac:picMk id="5" creationId="{55F3FE46-ECAE-2935-380D-39A3074F4E6E}"/>
          </ac:picMkLst>
        </pc:picChg>
        <pc:picChg chg="add mod">
          <ac:chgData name="Luke Johnson" userId="8200d100df0d6043" providerId="LiveId" clId="{84CABAC9-ED62-4477-98BB-BFAFF4323DBA}" dt="2024-07-04T13:42:21.293" v="4168" actId="1076"/>
          <ac:picMkLst>
            <pc:docMk/>
            <pc:sldMk cId="4219871035" sldId="285"/>
            <ac:picMk id="7" creationId="{883A8648-DD49-9F85-921A-1EA379778021}"/>
          </ac:picMkLst>
        </pc:picChg>
      </pc:sldChg>
      <pc:sldChg chg="modSp new mod">
        <pc:chgData name="Luke Johnson" userId="8200d100df0d6043" providerId="LiveId" clId="{84CABAC9-ED62-4477-98BB-BFAFF4323DBA}" dt="2024-07-04T13:51:51.780" v="5255" actId="20577"/>
        <pc:sldMkLst>
          <pc:docMk/>
          <pc:sldMk cId="2712536781" sldId="286"/>
        </pc:sldMkLst>
        <pc:spChg chg="mod">
          <ac:chgData name="Luke Johnson" userId="8200d100df0d6043" providerId="LiveId" clId="{84CABAC9-ED62-4477-98BB-BFAFF4323DBA}" dt="2024-07-04T13:47:50.013" v="4720" actId="20577"/>
          <ac:spMkLst>
            <pc:docMk/>
            <pc:sldMk cId="2712536781" sldId="286"/>
            <ac:spMk id="2" creationId="{0C9BBF24-22DA-0763-0C04-71AA13FDB7DA}"/>
          </ac:spMkLst>
        </pc:spChg>
        <pc:spChg chg="mod">
          <ac:chgData name="Luke Johnson" userId="8200d100df0d6043" providerId="LiveId" clId="{84CABAC9-ED62-4477-98BB-BFAFF4323DBA}" dt="2024-07-04T13:51:51.780" v="5255" actId="20577"/>
          <ac:spMkLst>
            <pc:docMk/>
            <pc:sldMk cId="2712536781" sldId="286"/>
            <ac:spMk id="3" creationId="{45DE1750-E2E0-FC17-5A48-FD82FFDD6D2B}"/>
          </ac:spMkLst>
        </pc:spChg>
      </pc:sldChg>
      <pc:sldChg chg="addSp delSp modSp add mod setBg">
        <pc:chgData name="Luke Johnson" userId="8200d100df0d6043" providerId="LiveId" clId="{84CABAC9-ED62-4477-98BB-BFAFF4323DBA}" dt="2024-07-04T14:05:56.009" v="5538" actId="20577"/>
        <pc:sldMkLst>
          <pc:docMk/>
          <pc:sldMk cId="2935532002" sldId="287"/>
        </pc:sldMkLst>
        <pc:spChg chg="mod">
          <ac:chgData name="Luke Johnson" userId="8200d100df0d6043" providerId="LiveId" clId="{84CABAC9-ED62-4477-98BB-BFAFF4323DBA}" dt="2024-07-04T13:54:38.912" v="5477" actId="26606"/>
          <ac:spMkLst>
            <pc:docMk/>
            <pc:sldMk cId="2935532002" sldId="287"/>
            <ac:spMk id="2" creationId="{0C9BBF24-22DA-0763-0C04-71AA13FDB7DA}"/>
          </ac:spMkLst>
        </pc:spChg>
        <pc:spChg chg="mod">
          <ac:chgData name="Luke Johnson" userId="8200d100df0d6043" providerId="LiveId" clId="{84CABAC9-ED62-4477-98BB-BFAFF4323DBA}" dt="2024-07-04T13:56:44.192" v="5502" actId="208"/>
          <ac:spMkLst>
            <pc:docMk/>
            <pc:sldMk cId="2935532002" sldId="287"/>
            <ac:spMk id="3" creationId="{45DE1750-E2E0-FC17-5A48-FD82FFDD6D2B}"/>
          </ac:spMkLst>
        </pc:spChg>
        <pc:spChg chg="add mod">
          <ac:chgData name="Luke Johnson" userId="8200d100df0d6043" providerId="LiveId" clId="{84CABAC9-ED62-4477-98BB-BFAFF4323DBA}" dt="2024-07-04T14:05:56.009" v="5538" actId="20577"/>
          <ac:spMkLst>
            <pc:docMk/>
            <pc:sldMk cId="2935532002" sldId="287"/>
            <ac:spMk id="8" creationId="{C722E7FA-E49F-1C6A-3414-EF3EFD080E9D}"/>
          </ac:spMkLst>
        </pc:spChg>
        <pc:spChg chg="add">
          <ac:chgData name="Luke Johnson" userId="8200d100df0d6043" providerId="LiveId" clId="{84CABAC9-ED62-4477-98BB-BFAFF4323DBA}" dt="2024-07-04T13:54:38.912" v="5477" actId="26606"/>
          <ac:spMkLst>
            <pc:docMk/>
            <pc:sldMk cId="2935532002" sldId="287"/>
            <ac:spMk id="9" creationId="{AF6CB648-9554-488A-B457-99CAAD1DA528}"/>
          </ac:spMkLst>
        </pc:spChg>
        <pc:spChg chg="add">
          <ac:chgData name="Luke Johnson" userId="8200d100df0d6043" providerId="LiveId" clId="{84CABAC9-ED62-4477-98BB-BFAFF4323DBA}" dt="2024-07-04T13:54:38.912" v="5477" actId="26606"/>
          <ac:spMkLst>
            <pc:docMk/>
            <pc:sldMk cId="2935532002" sldId="287"/>
            <ac:spMk id="11" creationId="{1CC260F1-CD9A-42C9-8ED4-1C61328D8F9E}"/>
          </ac:spMkLst>
        </pc:spChg>
        <pc:picChg chg="add del mod">
          <ac:chgData name="Luke Johnson" userId="8200d100df0d6043" providerId="LiveId" clId="{84CABAC9-ED62-4477-98BB-BFAFF4323DBA}" dt="2024-07-04T13:54:59.319" v="5481" actId="478"/>
          <ac:picMkLst>
            <pc:docMk/>
            <pc:sldMk cId="2935532002" sldId="287"/>
            <ac:picMk id="4" creationId="{90FE2773-1A12-2213-7881-65FAEEDE9550}"/>
          </ac:picMkLst>
        </pc:picChg>
        <pc:picChg chg="add del mod">
          <ac:chgData name="Luke Johnson" userId="8200d100df0d6043" providerId="LiveId" clId="{84CABAC9-ED62-4477-98BB-BFAFF4323DBA}" dt="2024-07-04T13:55:52.929" v="5485" actId="478"/>
          <ac:picMkLst>
            <pc:docMk/>
            <pc:sldMk cId="2935532002" sldId="287"/>
            <ac:picMk id="5" creationId="{7628BB1E-A9A9-C8DE-912D-E75A089689C0}"/>
          </ac:picMkLst>
        </pc:picChg>
        <pc:picChg chg="add mod">
          <ac:chgData name="Luke Johnson" userId="8200d100df0d6043" providerId="LiveId" clId="{84CABAC9-ED62-4477-98BB-BFAFF4323DBA}" dt="2024-07-04T13:56:07.119" v="5492" actId="1076"/>
          <ac:picMkLst>
            <pc:docMk/>
            <pc:sldMk cId="2935532002" sldId="287"/>
            <ac:picMk id="7" creationId="{31FC347E-D03B-2266-68CA-A922E9BB8D71}"/>
          </ac:picMkLst>
        </pc:picChg>
        <pc:cxnChg chg="add">
          <ac:chgData name="Luke Johnson" userId="8200d100df0d6043" providerId="LiveId" clId="{84CABAC9-ED62-4477-98BB-BFAFF4323DBA}" dt="2024-07-04T13:54:38.912" v="5477" actId="26606"/>
          <ac:cxnSpMkLst>
            <pc:docMk/>
            <pc:sldMk cId="2935532002" sldId="287"/>
            <ac:cxnSpMk id="13" creationId="{61FF92BA-874E-408A-BFAD-416A7FFE5976}"/>
          </ac:cxnSpMkLst>
        </pc:cxnChg>
      </pc:sldChg>
      <pc:sldChg chg="addSp delSp modSp add mod setBg delDesignElem">
        <pc:chgData name="Luke Johnson" userId="8200d100df0d6043" providerId="LiveId" clId="{84CABAC9-ED62-4477-98BB-BFAFF4323DBA}" dt="2024-07-04T14:19:35.233" v="6275" actId="1076"/>
        <pc:sldMkLst>
          <pc:docMk/>
          <pc:sldMk cId="62956009" sldId="288"/>
        </pc:sldMkLst>
        <pc:spChg chg="mod">
          <ac:chgData name="Luke Johnson" userId="8200d100df0d6043" providerId="LiveId" clId="{84CABAC9-ED62-4477-98BB-BFAFF4323DBA}" dt="2024-07-04T13:58:09.897" v="5509" actId="1076"/>
          <ac:spMkLst>
            <pc:docMk/>
            <pc:sldMk cId="62956009" sldId="288"/>
            <ac:spMk id="2" creationId="{0C9BBF24-22DA-0763-0C04-71AA13FDB7DA}"/>
          </ac:spMkLst>
        </pc:spChg>
        <pc:spChg chg="del">
          <ac:chgData name="Luke Johnson" userId="8200d100df0d6043" providerId="LiveId" clId="{84CABAC9-ED62-4477-98BB-BFAFF4323DBA}" dt="2024-07-04T13:58:02.310" v="5506" actId="478"/>
          <ac:spMkLst>
            <pc:docMk/>
            <pc:sldMk cId="62956009" sldId="288"/>
            <ac:spMk id="3" creationId="{45DE1750-E2E0-FC17-5A48-FD82FFDD6D2B}"/>
          </ac:spMkLst>
        </pc:spChg>
        <pc:spChg chg="add del mod">
          <ac:chgData name="Luke Johnson" userId="8200d100df0d6043" providerId="LiveId" clId="{84CABAC9-ED62-4477-98BB-BFAFF4323DBA}" dt="2024-07-04T13:58:11.717" v="5510" actId="478"/>
          <ac:spMkLst>
            <pc:docMk/>
            <pc:sldMk cId="62956009" sldId="288"/>
            <ac:spMk id="5" creationId="{D76EB3A0-D976-D9AA-A67A-8CDE2381174A}"/>
          </ac:spMkLst>
        </pc:spChg>
        <pc:spChg chg="del mod">
          <ac:chgData name="Luke Johnson" userId="8200d100df0d6043" providerId="LiveId" clId="{84CABAC9-ED62-4477-98BB-BFAFF4323DBA}" dt="2024-07-04T14:01:14.374" v="5514"/>
          <ac:spMkLst>
            <pc:docMk/>
            <pc:sldMk cId="62956009" sldId="288"/>
            <ac:spMk id="8" creationId="{C722E7FA-E49F-1C6A-3414-EF3EFD080E9D}"/>
          </ac:spMkLst>
        </pc:spChg>
        <pc:spChg chg="del">
          <ac:chgData name="Luke Johnson" userId="8200d100df0d6043" providerId="LiveId" clId="{84CABAC9-ED62-4477-98BB-BFAFF4323DBA}" dt="2024-07-04T13:57:00.225" v="5504"/>
          <ac:spMkLst>
            <pc:docMk/>
            <pc:sldMk cId="62956009" sldId="288"/>
            <ac:spMk id="9" creationId="{AF6CB648-9554-488A-B457-99CAAD1DA528}"/>
          </ac:spMkLst>
        </pc:spChg>
        <pc:spChg chg="del">
          <ac:chgData name="Luke Johnson" userId="8200d100df0d6043" providerId="LiveId" clId="{84CABAC9-ED62-4477-98BB-BFAFF4323DBA}" dt="2024-07-04T13:57:00.225" v="5504"/>
          <ac:spMkLst>
            <pc:docMk/>
            <pc:sldMk cId="62956009" sldId="288"/>
            <ac:spMk id="11" creationId="{1CC260F1-CD9A-42C9-8ED4-1C61328D8F9E}"/>
          </ac:spMkLst>
        </pc:spChg>
        <pc:spChg chg="add mod">
          <ac:chgData name="Luke Johnson" userId="8200d100df0d6043" providerId="LiveId" clId="{84CABAC9-ED62-4477-98BB-BFAFF4323DBA}" dt="2024-07-04T14:19:32.812" v="6274" actId="1076"/>
          <ac:spMkLst>
            <pc:docMk/>
            <pc:sldMk cId="62956009" sldId="288"/>
            <ac:spMk id="12" creationId="{0AF88D1E-4B5A-88A7-B2B7-F2F814F336B8}"/>
          </ac:spMkLst>
        </pc:spChg>
        <pc:picChg chg="del">
          <ac:chgData name="Luke Johnson" userId="8200d100df0d6043" providerId="LiveId" clId="{84CABAC9-ED62-4477-98BB-BFAFF4323DBA}" dt="2024-07-04T13:57:59.674" v="5505" actId="478"/>
          <ac:picMkLst>
            <pc:docMk/>
            <pc:sldMk cId="62956009" sldId="288"/>
            <ac:picMk id="7" creationId="{31FC347E-D03B-2266-68CA-A922E9BB8D71}"/>
          </ac:picMkLst>
        </pc:picChg>
        <pc:picChg chg="add del mod">
          <ac:chgData name="Luke Johnson" userId="8200d100df0d6043" providerId="LiveId" clId="{84CABAC9-ED62-4477-98BB-BFAFF4323DBA}" dt="2024-07-04T14:02:19.108" v="5518" actId="22"/>
          <ac:picMkLst>
            <pc:docMk/>
            <pc:sldMk cId="62956009" sldId="288"/>
            <ac:picMk id="10" creationId="{FCD9123D-C543-43C8-7385-C08DBDE23F31}"/>
          </ac:picMkLst>
        </pc:picChg>
        <pc:picChg chg="add mod">
          <ac:chgData name="Luke Johnson" userId="8200d100df0d6043" providerId="LiveId" clId="{84CABAC9-ED62-4477-98BB-BFAFF4323DBA}" dt="2024-07-04T14:19:35.233" v="6275" actId="1076"/>
          <ac:picMkLst>
            <pc:docMk/>
            <pc:sldMk cId="62956009" sldId="288"/>
            <ac:picMk id="15" creationId="{0FAC007E-4973-49A7-8C55-7DBB99ED700E}"/>
          </ac:picMkLst>
        </pc:picChg>
        <pc:cxnChg chg="del">
          <ac:chgData name="Luke Johnson" userId="8200d100df0d6043" providerId="LiveId" clId="{84CABAC9-ED62-4477-98BB-BFAFF4323DBA}" dt="2024-07-04T13:57:00.225" v="5504"/>
          <ac:cxnSpMkLst>
            <pc:docMk/>
            <pc:sldMk cId="62956009" sldId="288"/>
            <ac:cxnSpMk id="13" creationId="{61FF92BA-874E-408A-BFAD-416A7FFE5976}"/>
          </ac:cxnSpMkLst>
        </pc:cxnChg>
      </pc:sldChg>
      <pc:sldChg chg="addSp delSp modSp add mod">
        <pc:chgData name="Luke Johnson" userId="8200d100df0d6043" providerId="LiveId" clId="{84CABAC9-ED62-4477-98BB-BFAFF4323DBA}" dt="2024-07-04T14:19:23.271" v="6272" actId="1076"/>
        <pc:sldMkLst>
          <pc:docMk/>
          <pc:sldMk cId="3171447875" sldId="289"/>
        </pc:sldMkLst>
        <pc:spChg chg="mod">
          <ac:chgData name="Luke Johnson" userId="8200d100df0d6043" providerId="LiveId" clId="{84CABAC9-ED62-4477-98BB-BFAFF4323DBA}" dt="2024-07-04T14:19:23.271" v="6272" actId="1076"/>
          <ac:spMkLst>
            <pc:docMk/>
            <pc:sldMk cId="3171447875" sldId="289"/>
            <ac:spMk id="12" creationId="{0AF88D1E-4B5A-88A7-B2B7-F2F814F336B8}"/>
          </ac:spMkLst>
        </pc:spChg>
        <pc:picChg chg="add mod">
          <ac:chgData name="Luke Johnson" userId="8200d100df0d6043" providerId="LiveId" clId="{84CABAC9-ED62-4477-98BB-BFAFF4323DBA}" dt="2024-07-04T14:19:12.121" v="6269" actId="14100"/>
          <ac:picMkLst>
            <pc:docMk/>
            <pc:sldMk cId="3171447875" sldId="289"/>
            <ac:picMk id="4" creationId="{DDAD1D07-F9BA-7D9B-BFFF-C5F5467C36E4}"/>
          </ac:picMkLst>
        </pc:picChg>
        <pc:picChg chg="del">
          <ac:chgData name="Luke Johnson" userId="8200d100df0d6043" providerId="LiveId" clId="{84CABAC9-ED62-4477-98BB-BFAFF4323DBA}" dt="2024-07-04T14:07:25.682" v="5540" actId="478"/>
          <ac:picMkLst>
            <pc:docMk/>
            <pc:sldMk cId="3171447875" sldId="289"/>
            <ac:picMk id="15" creationId="{0FAC007E-4973-49A7-8C55-7DBB99ED700E}"/>
          </ac:picMkLst>
        </pc:picChg>
      </pc:sldChg>
      <pc:sldChg chg="addSp delSp modSp add mod">
        <pc:chgData name="Luke Johnson" userId="8200d100df0d6043" providerId="LiveId" clId="{84CABAC9-ED62-4477-98BB-BFAFF4323DBA}" dt="2024-07-04T14:22:12.034" v="6286" actId="1076"/>
        <pc:sldMkLst>
          <pc:docMk/>
          <pc:sldMk cId="2486878405" sldId="290"/>
        </pc:sldMkLst>
        <pc:spChg chg="mod">
          <ac:chgData name="Luke Johnson" userId="8200d100df0d6043" providerId="LiveId" clId="{84CABAC9-ED62-4477-98BB-BFAFF4323DBA}" dt="2024-07-04T14:22:12.034" v="6286" actId="1076"/>
          <ac:spMkLst>
            <pc:docMk/>
            <pc:sldMk cId="2486878405" sldId="290"/>
            <ac:spMk id="12" creationId="{0AF88D1E-4B5A-88A7-B2B7-F2F814F336B8}"/>
          </ac:spMkLst>
        </pc:spChg>
        <pc:picChg chg="add del mod">
          <ac:chgData name="Luke Johnson" userId="8200d100df0d6043" providerId="LiveId" clId="{84CABAC9-ED62-4477-98BB-BFAFF4323DBA}" dt="2024-07-04T14:18:05.356" v="6257" actId="22"/>
          <ac:picMkLst>
            <pc:docMk/>
            <pc:sldMk cId="2486878405" sldId="290"/>
            <ac:picMk id="4" creationId="{66BD9965-7C28-4CC1-32CF-972C7C382EE3}"/>
          </ac:picMkLst>
        </pc:picChg>
        <pc:picChg chg="add mod">
          <ac:chgData name="Luke Johnson" userId="8200d100df0d6043" providerId="LiveId" clId="{84CABAC9-ED62-4477-98BB-BFAFF4323DBA}" dt="2024-07-04T14:22:08.746" v="6285" actId="1076"/>
          <ac:picMkLst>
            <pc:docMk/>
            <pc:sldMk cId="2486878405" sldId="290"/>
            <ac:picMk id="6" creationId="{E3296A00-2903-B359-0435-58C67BB9F74F}"/>
          </ac:picMkLst>
        </pc:picChg>
      </pc:sldChg>
      <pc:sldChg chg="modSp new mod">
        <pc:chgData name="Luke Johnson" userId="8200d100df0d6043" providerId="LiveId" clId="{84CABAC9-ED62-4477-98BB-BFAFF4323DBA}" dt="2024-07-04T14:10:26.945" v="6045" actId="15"/>
        <pc:sldMkLst>
          <pc:docMk/>
          <pc:sldMk cId="144081744" sldId="291"/>
        </pc:sldMkLst>
        <pc:spChg chg="mod">
          <ac:chgData name="Luke Johnson" userId="8200d100df0d6043" providerId="LiveId" clId="{84CABAC9-ED62-4477-98BB-BFAFF4323DBA}" dt="2024-07-04T14:07:50.765" v="5559" actId="27636"/>
          <ac:spMkLst>
            <pc:docMk/>
            <pc:sldMk cId="144081744" sldId="291"/>
            <ac:spMk id="2" creationId="{70181590-068B-4CAF-E9BB-D7BBFFD22ACB}"/>
          </ac:spMkLst>
        </pc:spChg>
        <pc:spChg chg="mod">
          <ac:chgData name="Luke Johnson" userId="8200d100df0d6043" providerId="LiveId" clId="{84CABAC9-ED62-4477-98BB-BFAFF4323DBA}" dt="2024-07-04T14:10:26.945" v="6045" actId="15"/>
          <ac:spMkLst>
            <pc:docMk/>
            <pc:sldMk cId="144081744" sldId="291"/>
            <ac:spMk id="3" creationId="{D8AFBD67-E807-3784-069E-9CED825FE9BE}"/>
          </ac:spMkLst>
        </pc:spChg>
      </pc:sldChg>
      <pc:sldChg chg="addSp delSp modSp new mod setBg">
        <pc:chgData name="Luke Johnson" userId="8200d100df0d6043" providerId="LiveId" clId="{84CABAC9-ED62-4477-98BB-BFAFF4323DBA}" dt="2024-07-04T14:22:35.701" v="6290" actId="962"/>
        <pc:sldMkLst>
          <pc:docMk/>
          <pc:sldMk cId="924843294" sldId="292"/>
        </pc:sldMkLst>
        <pc:spChg chg="mod">
          <ac:chgData name="Luke Johnson" userId="8200d100df0d6043" providerId="LiveId" clId="{84CABAC9-ED62-4477-98BB-BFAFF4323DBA}" dt="2024-07-04T14:22:32.410" v="6288" actId="26606"/>
          <ac:spMkLst>
            <pc:docMk/>
            <pc:sldMk cId="924843294" sldId="292"/>
            <ac:spMk id="2" creationId="{317D7485-BDC7-367B-D355-E65E4B90A9E8}"/>
          </ac:spMkLst>
        </pc:spChg>
        <pc:spChg chg="add del mod">
          <ac:chgData name="Luke Johnson" userId="8200d100df0d6043" providerId="LiveId" clId="{84CABAC9-ED62-4477-98BB-BFAFF4323DBA}" dt="2024-07-04T14:22:32.410" v="6288" actId="26606"/>
          <ac:spMkLst>
            <pc:docMk/>
            <pc:sldMk cId="924843294" sldId="292"/>
            <ac:spMk id="3" creationId="{D4755893-DC20-D7F9-F52A-EB14164C2EF7}"/>
          </ac:spMkLst>
        </pc:spChg>
        <pc:spChg chg="add">
          <ac:chgData name="Luke Johnson" userId="8200d100df0d6043" providerId="LiveId" clId="{84CABAC9-ED62-4477-98BB-BFAFF4323DBA}" dt="2024-07-04T14:22:32.410" v="6288" actId="26606"/>
          <ac:spMkLst>
            <pc:docMk/>
            <pc:sldMk cId="924843294" sldId="292"/>
            <ac:spMk id="12" creationId="{649C91A9-84E7-4BF0-9026-62F01380D853}"/>
          </ac:spMkLst>
        </pc:spChg>
        <pc:spChg chg="add">
          <ac:chgData name="Luke Johnson" userId="8200d100df0d6043" providerId="LiveId" clId="{84CABAC9-ED62-4477-98BB-BFAFF4323DBA}" dt="2024-07-04T14:22:32.410" v="6288" actId="26606"/>
          <ac:spMkLst>
            <pc:docMk/>
            <pc:sldMk cId="924843294" sldId="292"/>
            <ac:spMk id="14" creationId="{9B47378D-AD27-45D0-8C1C-5B1098DCC068}"/>
          </ac:spMkLst>
        </pc:spChg>
        <pc:picChg chg="add del mod ord">
          <ac:chgData name="Luke Johnson" userId="8200d100df0d6043" providerId="LiveId" clId="{84CABAC9-ED62-4477-98BB-BFAFF4323DBA}" dt="2024-07-04T14:11:33.811" v="6061" actId="22"/>
          <ac:picMkLst>
            <pc:docMk/>
            <pc:sldMk cId="924843294" sldId="292"/>
            <ac:picMk id="5" creationId="{E3E2416F-7312-DA5A-4A97-D98C459FAC37}"/>
          </ac:picMkLst>
        </pc:picChg>
        <pc:picChg chg="add mod">
          <ac:chgData name="Luke Johnson" userId="8200d100df0d6043" providerId="LiveId" clId="{84CABAC9-ED62-4477-98BB-BFAFF4323DBA}" dt="2024-07-04T14:22:35.701" v="6290" actId="962"/>
          <ac:picMkLst>
            <pc:docMk/>
            <pc:sldMk cId="924843294" sldId="292"/>
            <ac:picMk id="7" creationId="{F6375E4C-649F-350F-41D0-59563F1E65A0}"/>
          </ac:picMkLst>
        </pc:picChg>
        <pc:cxnChg chg="add">
          <ac:chgData name="Luke Johnson" userId="8200d100df0d6043" providerId="LiveId" clId="{84CABAC9-ED62-4477-98BB-BFAFF4323DBA}" dt="2024-07-04T14:22:32.410" v="6288" actId="26606"/>
          <ac:cxnSpMkLst>
            <pc:docMk/>
            <pc:sldMk cId="924843294" sldId="292"/>
            <ac:cxnSpMk id="16" creationId="{E58B1629-F209-47B0-BA59-6BD937DBB08F}"/>
          </ac:cxnSpMkLst>
        </pc:cxnChg>
      </pc:sldChg>
      <pc:sldChg chg="addSp delSp modSp add mod">
        <pc:chgData name="Luke Johnson" userId="8200d100df0d6043" providerId="LiveId" clId="{84CABAC9-ED62-4477-98BB-BFAFF4323DBA}" dt="2024-07-04T14:33:08.733" v="6323" actId="1076"/>
        <pc:sldMkLst>
          <pc:docMk/>
          <pc:sldMk cId="1519566893" sldId="293"/>
        </pc:sldMkLst>
        <pc:spChg chg="mod">
          <ac:chgData name="Luke Johnson" userId="8200d100df0d6043" providerId="LiveId" clId="{84CABAC9-ED62-4477-98BB-BFAFF4323DBA}" dt="2024-07-04T14:23:00.407" v="6311" actId="20577"/>
          <ac:spMkLst>
            <pc:docMk/>
            <pc:sldMk cId="1519566893" sldId="293"/>
            <ac:spMk id="2" creationId="{70181590-068B-4CAF-E9BB-D7BBFFD22ACB}"/>
          </ac:spMkLst>
        </pc:spChg>
        <pc:spChg chg="del mod">
          <ac:chgData name="Luke Johnson" userId="8200d100df0d6043" providerId="LiveId" clId="{84CABAC9-ED62-4477-98BB-BFAFF4323DBA}" dt="2024-07-04T14:23:36.744" v="6313" actId="22"/>
          <ac:spMkLst>
            <pc:docMk/>
            <pc:sldMk cId="1519566893" sldId="293"/>
            <ac:spMk id="3" creationId="{D8AFBD67-E807-3784-069E-9CED825FE9BE}"/>
          </ac:spMkLst>
        </pc:spChg>
        <pc:spChg chg="add mod">
          <ac:chgData name="Luke Johnson" userId="8200d100df0d6043" providerId="LiveId" clId="{84CABAC9-ED62-4477-98BB-BFAFF4323DBA}" dt="2024-07-04T14:32:35.401" v="6315" actId="478"/>
          <ac:spMkLst>
            <pc:docMk/>
            <pc:sldMk cId="1519566893" sldId="293"/>
            <ac:spMk id="7" creationId="{3803B538-89DF-E8C5-5C39-6DF90572B7CA}"/>
          </ac:spMkLst>
        </pc:spChg>
        <pc:picChg chg="add del mod ord">
          <ac:chgData name="Luke Johnson" userId="8200d100df0d6043" providerId="LiveId" clId="{84CABAC9-ED62-4477-98BB-BFAFF4323DBA}" dt="2024-07-04T14:32:35.401" v="6315" actId="478"/>
          <ac:picMkLst>
            <pc:docMk/>
            <pc:sldMk cId="1519566893" sldId="293"/>
            <ac:picMk id="5" creationId="{6598E3BC-154E-6ACE-A8B1-9E9641CA34D6}"/>
          </ac:picMkLst>
        </pc:picChg>
        <pc:picChg chg="add mod">
          <ac:chgData name="Luke Johnson" userId="8200d100df0d6043" providerId="LiveId" clId="{84CABAC9-ED62-4477-98BB-BFAFF4323DBA}" dt="2024-07-04T14:33:08.733" v="6323" actId="1076"/>
          <ac:picMkLst>
            <pc:docMk/>
            <pc:sldMk cId="1519566893" sldId="293"/>
            <ac:picMk id="9" creationId="{F8545D57-B3EF-F732-AB02-E5C2EFE2926F}"/>
          </ac:picMkLst>
        </pc:picChg>
        <pc:picChg chg="add mod">
          <ac:chgData name="Luke Johnson" userId="8200d100df0d6043" providerId="LiveId" clId="{84CABAC9-ED62-4477-98BB-BFAFF4323DBA}" dt="2024-07-04T14:33:06.504" v="6322" actId="1076"/>
          <ac:picMkLst>
            <pc:docMk/>
            <pc:sldMk cId="1519566893" sldId="293"/>
            <ac:picMk id="11" creationId="{9A518B17-7DCF-40C3-268D-5E5E967AFFC5}"/>
          </ac:picMkLst>
        </pc:picChg>
      </pc:sldChg>
      <pc:sldChg chg="modSp new mod">
        <pc:chgData name="Luke Johnson" userId="8200d100df0d6043" providerId="LiveId" clId="{84CABAC9-ED62-4477-98BB-BFAFF4323DBA}" dt="2024-07-04T16:07:13.994" v="7159" actId="20577"/>
        <pc:sldMkLst>
          <pc:docMk/>
          <pc:sldMk cId="1113251209" sldId="294"/>
        </pc:sldMkLst>
        <pc:spChg chg="mod">
          <ac:chgData name="Luke Johnson" userId="8200d100df0d6043" providerId="LiveId" clId="{84CABAC9-ED62-4477-98BB-BFAFF4323DBA}" dt="2024-07-04T14:33:43.278" v="6397" actId="20577"/>
          <ac:spMkLst>
            <pc:docMk/>
            <pc:sldMk cId="1113251209" sldId="294"/>
            <ac:spMk id="2" creationId="{B072BD44-8696-7411-97FC-89474DD5A6A1}"/>
          </ac:spMkLst>
        </pc:spChg>
        <pc:spChg chg="mod">
          <ac:chgData name="Luke Johnson" userId="8200d100df0d6043" providerId="LiveId" clId="{84CABAC9-ED62-4477-98BB-BFAFF4323DBA}" dt="2024-07-04T16:07:13.994" v="7159" actId="20577"/>
          <ac:spMkLst>
            <pc:docMk/>
            <pc:sldMk cId="1113251209" sldId="294"/>
            <ac:spMk id="3" creationId="{17B1B060-603D-6D68-C005-24B53EF06B33}"/>
          </ac:spMkLst>
        </pc:spChg>
      </pc:sldChg>
      <pc:sldChg chg="addSp delSp modSp new mod modAnim">
        <pc:chgData name="Luke Johnson" userId="8200d100df0d6043" providerId="LiveId" clId="{84CABAC9-ED62-4477-98BB-BFAFF4323DBA}" dt="2024-07-04T14:40:06.715" v="7075"/>
        <pc:sldMkLst>
          <pc:docMk/>
          <pc:sldMk cId="589163877" sldId="295"/>
        </pc:sldMkLst>
        <pc:spChg chg="mod">
          <ac:chgData name="Luke Johnson" userId="8200d100df0d6043" providerId="LiveId" clId="{84CABAC9-ED62-4477-98BB-BFAFF4323DBA}" dt="2024-07-04T14:39:11.572" v="7061" actId="14100"/>
          <ac:spMkLst>
            <pc:docMk/>
            <pc:sldMk cId="589163877" sldId="295"/>
            <ac:spMk id="2" creationId="{6E4627F6-24EB-0D6F-8BBA-C5BE8CFCA2A3}"/>
          </ac:spMkLst>
        </pc:spChg>
        <pc:spChg chg="del">
          <ac:chgData name="Luke Johnson" userId="8200d100df0d6043" providerId="LiveId" clId="{84CABAC9-ED62-4477-98BB-BFAFF4323DBA}" dt="2024-07-04T14:38:37.718" v="7048"/>
          <ac:spMkLst>
            <pc:docMk/>
            <pc:sldMk cId="589163877" sldId="295"/>
            <ac:spMk id="3" creationId="{11D8FA85-117E-1570-D671-2B0935E63C78}"/>
          </ac:spMkLst>
        </pc:spChg>
        <pc:spChg chg="add mod">
          <ac:chgData name="Luke Johnson" userId="8200d100df0d6043" providerId="LiveId" clId="{84CABAC9-ED62-4477-98BB-BFAFF4323DBA}" dt="2024-07-04T14:39:32.801" v="7065" actId="1076"/>
          <ac:spMkLst>
            <pc:docMk/>
            <pc:sldMk cId="589163877" sldId="295"/>
            <ac:spMk id="5" creationId="{129553E1-3001-10AF-D7A3-AB46996FBA9A}"/>
          </ac:spMkLst>
        </pc:spChg>
        <pc:picChg chg="add mod">
          <ac:chgData name="Luke Johnson" userId="8200d100df0d6043" providerId="LiveId" clId="{84CABAC9-ED62-4477-98BB-BFAFF4323DBA}" dt="2024-07-04T14:39:11.572" v="7061" actId="14100"/>
          <ac:picMkLst>
            <pc:docMk/>
            <pc:sldMk cId="589163877" sldId="295"/>
            <ac:picMk id="4" creationId="{BDA70C80-27AE-FB46-ECC2-2A8D890558D7}"/>
          </ac:picMkLst>
        </pc:picChg>
        <pc:picChg chg="add del mod">
          <ac:chgData name="Luke Johnson" userId="8200d100df0d6043" providerId="LiveId" clId="{84CABAC9-ED62-4477-98BB-BFAFF4323DBA}" dt="2024-07-04T14:39:35.782" v="7066" actId="478"/>
          <ac:picMkLst>
            <pc:docMk/>
            <pc:sldMk cId="589163877" sldId="295"/>
            <ac:picMk id="6" creationId="{75A42DA7-E002-9773-688B-A44AE84F068C}"/>
          </ac:picMkLst>
        </pc:picChg>
        <pc:picChg chg="add mod">
          <ac:chgData name="Luke Johnson" userId="8200d100df0d6043" providerId="LiveId" clId="{84CABAC9-ED62-4477-98BB-BFAFF4323DBA}" dt="2024-07-04T14:39:40.758" v="7070" actId="1076"/>
          <ac:picMkLst>
            <pc:docMk/>
            <pc:sldMk cId="589163877" sldId="295"/>
            <ac:picMk id="7" creationId="{BCB120E3-DA3C-A9BE-21F0-7770185D2CCA}"/>
          </ac:picMkLst>
        </pc:picChg>
        <pc:picChg chg="add mod">
          <ac:chgData name="Luke Johnson" userId="8200d100df0d6043" providerId="LiveId" clId="{84CABAC9-ED62-4477-98BB-BFAFF4323DBA}" dt="2024-07-04T14:40:02.839" v="7074" actId="1076"/>
          <ac:picMkLst>
            <pc:docMk/>
            <pc:sldMk cId="589163877" sldId="295"/>
            <ac:picMk id="8" creationId="{1F31AA45-0655-0A8C-6DE2-8511206E0A1B}"/>
          </ac:picMkLst>
        </pc:picChg>
      </pc:sldChg>
      <pc:sldChg chg="addSp delSp modSp add mod setBg delDesignElem">
        <pc:chgData name="Luke Johnson" userId="8200d100df0d6043" providerId="LiveId" clId="{84CABAC9-ED62-4477-98BB-BFAFF4323DBA}" dt="2024-07-04T15:53:26.037" v="7143" actId="20577"/>
        <pc:sldMkLst>
          <pc:docMk/>
          <pc:sldMk cId="1108004764" sldId="296"/>
        </pc:sldMkLst>
        <pc:spChg chg="mod">
          <ac:chgData name="Luke Johnson" userId="8200d100df0d6043" providerId="LiveId" clId="{84CABAC9-ED62-4477-98BB-BFAFF4323DBA}" dt="2024-07-04T15:53:06.468" v="7140" actId="27636"/>
          <ac:spMkLst>
            <pc:docMk/>
            <pc:sldMk cId="1108004764" sldId="296"/>
            <ac:spMk id="2" creationId="{B35AF719-E32F-D5DA-A220-0400CD93F4F9}"/>
          </ac:spMkLst>
        </pc:spChg>
        <pc:spChg chg="add mod">
          <ac:chgData name="Luke Johnson" userId="8200d100df0d6043" providerId="LiveId" clId="{84CABAC9-ED62-4477-98BB-BFAFF4323DBA}" dt="2024-07-04T15:53:26.037" v="7143" actId="20577"/>
          <ac:spMkLst>
            <pc:docMk/>
            <pc:sldMk cId="1108004764" sldId="296"/>
            <ac:spMk id="4" creationId="{BE6851C7-42B1-B190-0AB0-0C40EE51E0FF}"/>
          </ac:spMkLst>
        </pc:spChg>
        <pc:spChg chg="del">
          <ac:chgData name="Luke Johnson" userId="8200d100df0d6043" providerId="LiveId" clId="{84CABAC9-ED62-4477-98BB-BFAFF4323DBA}" dt="2024-07-04T15:52:53.645" v="7130"/>
          <ac:spMkLst>
            <pc:docMk/>
            <pc:sldMk cId="1108004764" sldId="296"/>
            <ac:spMk id="19" creationId="{5CC50F2E-EF04-4D7A-A09C-5AEF6E5EAD67}"/>
          </ac:spMkLst>
        </pc:spChg>
        <pc:spChg chg="del">
          <ac:chgData name="Luke Johnson" userId="8200d100df0d6043" providerId="LiveId" clId="{84CABAC9-ED62-4477-98BB-BFAFF4323DBA}" dt="2024-07-04T15:52:53.645" v="7130"/>
          <ac:spMkLst>
            <pc:docMk/>
            <pc:sldMk cId="1108004764" sldId="296"/>
            <ac:spMk id="20" creationId="{F489C2E0-4895-4B72-85EA-7EE9FAFFDC7E}"/>
          </ac:spMkLst>
        </pc:spChg>
        <pc:cxnChg chg="del">
          <ac:chgData name="Luke Johnson" userId="8200d100df0d6043" providerId="LiveId" clId="{84CABAC9-ED62-4477-98BB-BFAFF4323DBA}" dt="2024-07-04T15:52:53.645" v="7130"/>
          <ac:cxnSpMkLst>
            <pc:docMk/>
            <pc:sldMk cId="1108004764" sldId="296"/>
            <ac:cxnSpMk id="22" creationId="{1D7AD51E-A168-490B-B8A6-8AFE86E0F2B5}"/>
          </ac:cxnSpMkLst>
        </pc:cxnChg>
      </pc:sldChg>
      <pc:sldChg chg="addSp delSp modSp new del mod">
        <pc:chgData name="Luke Johnson" userId="8200d100df0d6043" providerId="LiveId" clId="{84CABAC9-ED62-4477-98BB-BFAFF4323DBA}" dt="2024-07-04T14:44:30.128" v="7110" actId="47"/>
        <pc:sldMkLst>
          <pc:docMk/>
          <pc:sldMk cId="1897727415" sldId="296"/>
        </pc:sldMkLst>
        <pc:spChg chg="mod">
          <ac:chgData name="Luke Johnson" userId="8200d100df0d6043" providerId="LiveId" clId="{84CABAC9-ED62-4477-98BB-BFAFF4323DBA}" dt="2024-07-04T14:42:20.824" v="7109" actId="1076"/>
          <ac:spMkLst>
            <pc:docMk/>
            <pc:sldMk cId="1897727415" sldId="296"/>
            <ac:spMk id="2" creationId="{E76D3CF0-8944-F66F-FCAD-B0CCD82274AE}"/>
          </ac:spMkLst>
        </pc:spChg>
        <pc:spChg chg="del">
          <ac:chgData name="Luke Johnson" userId="8200d100df0d6043" providerId="LiveId" clId="{84CABAC9-ED62-4477-98BB-BFAFF4323DBA}" dt="2024-07-04T14:42:04.535" v="7077"/>
          <ac:spMkLst>
            <pc:docMk/>
            <pc:sldMk cId="1897727415" sldId="296"/>
            <ac:spMk id="3" creationId="{DEF985EB-24AB-2466-86E7-638F22832946}"/>
          </ac:spMkLst>
        </pc:spChg>
        <pc:picChg chg="add mod">
          <ac:chgData name="Luke Johnson" userId="8200d100df0d6043" providerId="LiveId" clId="{84CABAC9-ED62-4477-98BB-BFAFF4323DBA}" dt="2024-07-04T14:42:07.667" v="7080" actId="1076"/>
          <ac:picMkLst>
            <pc:docMk/>
            <pc:sldMk cId="1897727415" sldId="296"/>
            <ac:picMk id="4" creationId="{BE9F6AE7-F066-6741-84B8-91B8FB70AE66}"/>
          </ac:picMkLst>
        </pc:picChg>
      </pc:sldChg>
      <pc:sldChg chg="delSp add setBg delDesignElem">
        <pc:chgData name="Luke Johnson" userId="8200d100df0d6043" providerId="LiveId" clId="{84CABAC9-ED62-4477-98BB-BFAFF4323DBA}" dt="2024-07-04T15:52:53.645" v="7130"/>
        <pc:sldMkLst>
          <pc:docMk/>
          <pc:sldMk cId="1802084398" sldId="297"/>
        </pc:sldMkLst>
        <pc:spChg chg="del">
          <ac:chgData name="Luke Johnson" userId="8200d100df0d6043" providerId="LiveId" clId="{84CABAC9-ED62-4477-98BB-BFAFF4323DBA}" dt="2024-07-04T15:52:53.645" v="7130"/>
          <ac:spMkLst>
            <pc:docMk/>
            <pc:sldMk cId="1802084398" sldId="297"/>
            <ac:spMk id="19" creationId="{F29C4816-CB21-420B-9EB4-9E5671387997}"/>
          </ac:spMkLst>
        </pc:spChg>
        <pc:spChg chg="del">
          <ac:chgData name="Luke Johnson" userId="8200d100df0d6043" providerId="LiveId" clId="{84CABAC9-ED62-4477-98BB-BFAFF4323DBA}" dt="2024-07-04T15:52:53.645" v="7130"/>
          <ac:spMkLst>
            <pc:docMk/>
            <pc:sldMk cId="1802084398" sldId="297"/>
            <ac:spMk id="21" creationId="{4F2A6A32-9ADF-4DD4-AEA5-0D1FF0F8B490}"/>
          </ac:spMkLst>
        </pc:spChg>
        <pc:cxnChg chg="del">
          <ac:chgData name="Luke Johnson" userId="8200d100df0d6043" providerId="LiveId" clId="{84CABAC9-ED62-4477-98BB-BFAFF4323DBA}" dt="2024-07-04T15:52:53.645" v="7130"/>
          <ac:cxnSpMkLst>
            <pc:docMk/>
            <pc:sldMk cId="1802084398" sldId="297"/>
            <ac:cxnSpMk id="23" creationId="{6AADA8BF-AAE4-47B6-A677-F3844176AA44}"/>
          </ac:cxnSpMkLst>
        </pc:cxnChg>
      </pc:sldChg>
      <pc:sldChg chg="add">
        <pc:chgData name="Luke Johnson" userId="8200d100df0d6043" providerId="LiveId" clId="{84CABAC9-ED62-4477-98BB-BFAFF4323DBA}" dt="2024-07-04T15:52:53.645" v="7130"/>
        <pc:sldMkLst>
          <pc:docMk/>
          <pc:sldMk cId="2125614606" sldId="298"/>
        </pc:sldMkLst>
      </pc:sldChg>
      <pc:sldChg chg="new del ord">
        <pc:chgData name="Luke Johnson" userId="8200d100df0d6043" providerId="LiveId" clId="{84CABAC9-ED62-4477-98BB-BFAFF4323DBA}" dt="2024-07-04T15:54:21.955" v="7151" actId="47"/>
        <pc:sldMkLst>
          <pc:docMk/>
          <pc:sldMk cId="1962001451" sldId="299"/>
        </pc:sldMkLst>
      </pc:sldChg>
      <pc:sldChg chg="addSp delSp modSp add mod setBg delDesignElem">
        <pc:chgData name="Luke Johnson" userId="8200d100df0d6043" providerId="LiveId" clId="{84CABAC9-ED62-4477-98BB-BFAFF4323DBA}" dt="2024-07-04T15:54:42.387" v="7158" actId="20577"/>
        <pc:sldMkLst>
          <pc:docMk/>
          <pc:sldMk cId="1374020188" sldId="300"/>
        </pc:sldMkLst>
        <pc:spChg chg="mod">
          <ac:chgData name="Luke Johnson" userId="8200d100df0d6043" providerId="LiveId" clId="{84CABAC9-ED62-4477-98BB-BFAFF4323DBA}" dt="2024-07-04T15:54:32.606" v="7154" actId="1076"/>
          <ac:spMkLst>
            <pc:docMk/>
            <pc:sldMk cId="1374020188" sldId="300"/>
            <ac:spMk id="3" creationId="{5A1C4127-E28F-0C47-EC95-F0295DC15DC3}"/>
          </ac:spMkLst>
        </pc:spChg>
        <pc:spChg chg="add mod">
          <ac:chgData name="Luke Johnson" userId="8200d100df0d6043" providerId="LiveId" clId="{84CABAC9-ED62-4477-98BB-BFAFF4323DBA}" dt="2024-07-04T15:54:42.387" v="7158" actId="20577"/>
          <ac:spMkLst>
            <pc:docMk/>
            <pc:sldMk cId="1374020188" sldId="300"/>
            <ac:spMk id="4" creationId="{3B37AEC9-214E-D4E7-AB72-41823028D057}"/>
          </ac:spMkLst>
        </pc:spChg>
        <pc:spChg chg="del">
          <ac:chgData name="Luke Johnson" userId="8200d100df0d6043" providerId="LiveId" clId="{84CABAC9-ED62-4477-98BB-BFAFF4323DBA}" dt="2024-07-04T15:54:20.210" v="7150"/>
          <ac:spMkLst>
            <pc:docMk/>
            <pc:sldMk cId="1374020188" sldId="300"/>
            <ac:spMk id="9" creationId="{9B7AD9F6-8CE7-4299-8FC6-328F4DCD3FF9}"/>
          </ac:spMkLst>
        </pc:spChg>
        <pc:spChg chg="del">
          <ac:chgData name="Luke Johnson" userId="8200d100df0d6043" providerId="LiveId" clId="{84CABAC9-ED62-4477-98BB-BFAFF4323DBA}" dt="2024-07-04T15:54:20.210" v="7150"/>
          <ac:spMkLst>
            <pc:docMk/>
            <pc:sldMk cId="1374020188" sldId="300"/>
            <ac:spMk id="11" creationId="{F49775AF-8896-43EE-92C6-83497D6DC56F}"/>
          </ac:spMkLst>
        </pc:spChg>
      </pc:sldChg>
      <pc:sldChg chg="delSp add setBg delDesignElem">
        <pc:chgData name="Luke Johnson" userId="8200d100df0d6043" providerId="LiveId" clId="{84CABAC9-ED62-4477-98BB-BFAFF4323DBA}" dt="2024-07-04T15:54:20.210" v="7150"/>
        <pc:sldMkLst>
          <pc:docMk/>
          <pc:sldMk cId="2893565016" sldId="301"/>
        </pc:sldMkLst>
        <pc:spChg chg="del">
          <ac:chgData name="Luke Johnson" userId="8200d100df0d6043" providerId="LiveId" clId="{84CABAC9-ED62-4477-98BB-BFAFF4323DBA}" dt="2024-07-04T15:54:20.210" v="7150"/>
          <ac:spMkLst>
            <pc:docMk/>
            <pc:sldMk cId="2893565016" sldId="301"/>
            <ac:spMk id="8" creationId="{54A6836E-C603-43CB-9DA7-89D8E3FA3838}"/>
          </ac:spMkLst>
        </pc:spChg>
        <pc:spChg chg="del">
          <ac:chgData name="Luke Johnson" userId="8200d100df0d6043" providerId="LiveId" clId="{84CABAC9-ED62-4477-98BB-BFAFF4323DBA}" dt="2024-07-04T15:54:20.210" v="7150"/>
          <ac:spMkLst>
            <pc:docMk/>
            <pc:sldMk cId="2893565016" sldId="301"/>
            <ac:spMk id="10" creationId="{296007DD-F9BF-4F0F-B8C6-C514B2841971}"/>
          </ac:spMkLst>
        </pc:spChg>
        <pc:grpChg chg="del">
          <ac:chgData name="Luke Johnson" userId="8200d100df0d6043" providerId="LiveId" clId="{84CABAC9-ED62-4477-98BB-BFAFF4323DBA}" dt="2024-07-04T15:54:20.210" v="7150"/>
          <ac:grpSpMkLst>
            <pc:docMk/>
            <pc:sldMk cId="2893565016" sldId="301"/>
            <ac:grpSpMk id="12" creationId="{8A0FAFCA-5C96-453B-83B7-A9AEF7F18960}"/>
          </ac:grpSpMkLst>
        </pc:grpChg>
        <pc:grpChg chg="del">
          <ac:chgData name="Luke Johnson" userId="8200d100df0d6043" providerId="LiveId" clId="{84CABAC9-ED62-4477-98BB-BFAFF4323DBA}" dt="2024-07-04T15:54:20.210" v="7150"/>
          <ac:grpSpMkLst>
            <pc:docMk/>
            <pc:sldMk cId="2893565016" sldId="301"/>
            <ac:grpSpMk id="18" creationId="{CD0398DD-AD75-4E2B-A3C6-35073082A8B4}"/>
          </ac:grpSpMkLst>
        </pc:grpChg>
      </pc:sldChg>
      <pc:sldChg chg="delSp add setBg delDesignElem">
        <pc:chgData name="Luke Johnson" userId="8200d100df0d6043" providerId="LiveId" clId="{84CABAC9-ED62-4477-98BB-BFAFF4323DBA}" dt="2024-07-04T15:54:20.210" v="7150"/>
        <pc:sldMkLst>
          <pc:docMk/>
          <pc:sldMk cId="3380758322" sldId="302"/>
        </pc:sldMkLst>
        <pc:spChg chg="del">
          <ac:chgData name="Luke Johnson" userId="8200d100df0d6043" providerId="LiveId" clId="{84CABAC9-ED62-4477-98BB-BFAFF4323DBA}" dt="2024-07-04T15:54:20.210" v="7150"/>
          <ac:spMkLst>
            <pc:docMk/>
            <pc:sldMk cId="3380758322" sldId="302"/>
            <ac:spMk id="10" creationId="{F3060C83-F051-4F0E-ABAD-AA0DFC48B218}"/>
          </ac:spMkLst>
        </pc:spChg>
        <pc:spChg chg="del">
          <ac:chgData name="Luke Johnson" userId="8200d100df0d6043" providerId="LiveId" clId="{84CABAC9-ED62-4477-98BB-BFAFF4323DBA}" dt="2024-07-04T15:54:20.210" v="7150"/>
          <ac:spMkLst>
            <pc:docMk/>
            <pc:sldMk cId="3380758322" sldId="302"/>
            <ac:spMk id="12" creationId="{83C98ABE-055B-441F-B07E-44F97F083C39}"/>
          </ac:spMkLst>
        </pc:spChg>
        <pc:spChg chg="del">
          <ac:chgData name="Luke Johnson" userId="8200d100df0d6043" providerId="LiveId" clId="{84CABAC9-ED62-4477-98BB-BFAFF4323DBA}" dt="2024-07-04T15:54:20.210" v="7150"/>
          <ac:spMkLst>
            <pc:docMk/>
            <pc:sldMk cId="3380758322" sldId="302"/>
            <ac:spMk id="14" creationId="{29FDB030-9B49-4CED-8CCD-4D99382388AC}"/>
          </ac:spMkLst>
        </pc:spChg>
        <pc:spChg chg="del">
          <ac:chgData name="Luke Johnson" userId="8200d100df0d6043" providerId="LiveId" clId="{84CABAC9-ED62-4477-98BB-BFAFF4323DBA}" dt="2024-07-04T15:54:20.210" v="7150"/>
          <ac:spMkLst>
            <pc:docMk/>
            <pc:sldMk cId="3380758322" sldId="302"/>
            <ac:spMk id="16" creationId="{3783CA14-24A1-485C-8B30-D6A5D87987AD}"/>
          </ac:spMkLst>
        </pc:spChg>
        <pc:spChg chg="del">
          <ac:chgData name="Luke Johnson" userId="8200d100df0d6043" providerId="LiveId" clId="{84CABAC9-ED62-4477-98BB-BFAFF4323DBA}" dt="2024-07-04T15:54:20.210" v="7150"/>
          <ac:spMkLst>
            <pc:docMk/>
            <pc:sldMk cId="3380758322" sldId="302"/>
            <ac:spMk id="18" creationId="{9A97C86A-04D6-40F7-AE84-31AB43E6A846}"/>
          </ac:spMkLst>
        </pc:spChg>
        <pc:spChg chg="del">
          <ac:chgData name="Luke Johnson" userId="8200d100df0d6043" providerId="LiveId" clId="{84CABAC9-ED62-4477-98BB-BFAFF4323DBA}" dt="2024-07-04T15:54:20.210" v="7150"/>
          <ac:spMkLst>
            <pc:docMk/>
            <pc:sldMk cId="3380758322" sldId="302"/>
            <ac:spMk id="20" creationId="{FF9F2414-84E8-453E-B1F3-389FDE8192D9}"/>
          </ac:spMkLst>
        </pc:spChg>
        <pc:spChg chg="del">
          <ac:chgData name="Luke Johnson" userId="8200d100df0d6043" providerId="LiveId" clId="{84CABAC9-ED62-4477-98BB-BFAFF4323DBA}" dt="2024-07-04T15:54:20.210" v="7150"/>
          <ac:spMkLst>
            <pc:docMk/>
            <pc:sldMk cId="3380758322" sldId="302"/>
            <ac:spMk id="22" creationId="{3ECA69A1-7536-43AC-85EF-C7106179F5ED}"/>
          </ac:spMkLst>
        </pc:spChg>
      </pc:sldChg>
      <pc:sldChg chg="add">
        <pc:chgData name="Luke Johnson" userId="8200d100df0d6043" providerId="LiveId" clId="{84CABAC9-ED62-4477-98BB-BFAFF4323DBA}" dt="2024-07-04T15:54:20.210" v="7150"/>
        <pc:sldMkLst>
          <pc:docMk/>
          <pc:sldMk cId="2113594281" sldId="303"/>
        </pc:sldMkLst>
      </pc:sldChg>
    </pc:docChg>
  </pc:docChgLst>
</pc:chgInfo>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8ACE9A-281D-43A1-A1A6-161B7FF7AE2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C8B538-CF22-4481-9B0F-69DD2A8F7150}">
      <dgm:prSet/>
      <dgm:spPr/>
      <dgm:t>
        <a:bodyPr/>
        <a:lstStyle/>
        <a:p>
          <a:r>
            <a:rPr lang="en-GB" dirty="0"/>
            <a:t>Had to change all files (training, model, inference etc.) to work with </a:t>
          </a:r>
          <a:r>
            <a:rPr lang="en-GB" dirty="0" err="1"/>
            <a:t>Keras</a:t>
          </a:r>
          <a:r>
            <a:rPr lang="en-GB" dirty="0"/>
            <a:t> instead of </a:t>
          </a:r>
          <a:r>
            <a:rPr lang="en-GB" dirty="0" err="1"/>
            <a:t>PyTorch</a:t>
          </a:r>
          <a:endParaRPr lang="en-US" dirty="0"/>
        </a:p>
      </dgm:t>
    </dgm:pt>
    <dgm:pt modelId="{BB5B6E0E-F2AA-4899-890D-700366013709}" type="parTrans" cxnId="{9DEAD837-1A03-487B-976E-FCFB9B1E8917}">
      <dgm:prSet/>
      <dgm:spPr/>
      <dgm:t>
        <a:bodyPr/>
        <a:lstStyle/>
        <a:p>
          <a:endParaRPr lang="en-US"/>
        </a:p>
      </dgm:t>
    </dgm:pt>
    <dgm:pt modelId="{6A58C772-467E-4253-A5ED-599502271B3C}" type="sibTrans" cxnId="{9DEAD837-1A03-487B-976E-FCFB9B1E8917}">
      <dgm:prSet/>
      <dgm:spPr/>
      <dgm:t>
        <a:bodyPr/>
        <a:lstStyle/>
        <a:p>
          <a:endParaRPr lang="en-US"/>
        </a:p>
      </dgm:t>
    </dgm:pt>
    <dgm:pt modelId="{8796CB3D-C3F3-4BFF-BAA4-1AC72C24DEB1}">
      <dgm:prSet/>
      <dgm:spPr/>
      <dgm:t>
        <a:bodyPr/>
        <a:lstStyle/>
        <a:p>
          <a:r>
            <a:rPr lang="en-GB" dirty="0"/>
            <a:t>Setup environment (took a long time find compatible packages)</a:t>
          </a:r>
          <a:endParaRPr lang="en-US" dirty="0"/>
        </a:p>
      </dgm:t>
    </dgm:pt>
    <dgm:pt modelId="{8713E244-C5EF-419E-86B0-DB38165ACC46}" type="parTrans" cxnId="{555FCB62-376B-428F-861F-895B60E91166}">
      <dgm:prSet/>
      <dgm:spPr/>
      <dgm:t>
        <a:bodyPr/>
        <a:lstStyle/>
        <a:p>
          <a:endParaRPr lang="en-US"/>
        </a:p>
      </dgm:t>
    </dgm:pt>
    <dgm:pt modelId="{B85CDF71-02AA-4FAD-BE39-D32E63BC33FD}" type="sibTrans" cxnId="{555FCB62-376B-428F-861F-895B60E91166}">
      <dgm:prSet/>
      <dgm:spPr/>
      <dgm:t>
        <a:bodyPr/>
        <a:lstStyle/>
        <a:p>
          <a:endParaRPr lang="en-US"/>
        </a:p>
      </dgm:t>
    </dgm:pt>
    <dgm:pt modelId="{301E025C-DA05-4F40-9C11-AF5F2C66C5CB}">
      <dgm:prSet/>
      <dgm:spPr/>
      <dgm:t>
        <a:bodyPr/>
        <a:lstStyle/>
        <a:p>
          <a:r>
            <a:rPr lang="en-GB"/>
            <a:t>Used tensorflow-gpu == 2.11.0</a:t>
          </a:r>
          <a:endParaRPr lang="en-US"/>
        </a:p>
      </dgm:t>
    </dgm:pt>
    <dgm:pt modelId="{B937BD92-1FAD-48D9-A2F1-1D313EEBF664}" type="parTrans" cxnId="{6F1688EE-9349-4A09-BE67-9652A07ADB19}">
      <dgm:prSet/>
      <dgm:spPr/>
      <dgm:t>
        <a:bodyPr/>
        <a:lstStyle/>
        <a:p>
          <a:endParaRPr lang="en-US"/>
        </a:p>
      </dgm:t>
    </dgm:pt>
    <dgm:pt modelId="{2F61EC50-BD9A-41CF-9A90-5F73640C509A}" type="sibTrans" cxnId="{6F1688EE-9349-4A09-BE67-9652A07ADB19}">
      <dgm:prSet/>
      <dgm:spPr/>
      <dgm:t>
        <a:bodyPr/>
        <a:lstStyle/>
        <a:p>
          <a:endParaRPr lang="en-US"/>
        </a:p>
      </dgm:t>
    </dgm:pt>
    <dgm:pt modelId="{29C2BE61-D44C-4D67-BD0C-FEEA59490A2D}">
      <dgm:prSet/>
      <dgm:spPr/>
      <dgm:t>
        <a:bodyPr/>
        <a:lstStyle/>
        <a:p>
          <a:r>
            <a:rPr lang="en-GB"/>
            <a:t>To allow GPU training</a:t>
          </a:r>
          <a:endParaRPr lang="en-US"/>
        </a:p>
      </dgm:t>
    </dgm:pt>
    <dgm:pt modelId="{3FF2F098-633F-4CC6-AC9A-FE97A63CE2C6}" type="parTrans" cxnId="{DA9DB612-6B4B-4B82-9053-D5A2A661C926}">
      <dgm:prSet/>
      <dgm:spPr/>
      <dgm:t>
        <a:bodyPr/>
        <a:lstStyle/>
        <a:p>
          <a:endParaRPr lang="en-US"/>
        </a:p>
      </dgm:t>
    </dgm:pt>
    <dgm:pt modelId="{62BC9404-0D93-442F-AC2D-AEFDADCEC9FD}" type="sibTrans" cxnId="{DA9DB612-6B4B-4B82-9053-D5A2A661C926}">
      <dgm:prSet/>
      <dgm:spPr/>
      <dgm:t>
        <a:bodyPr/>
        <a:lstStyle/>
        <a:p>
          <a:endParaRPr lang="en-US"/>
        </a:p>
      </dgm:t>
    </dgm:pt>
    <dgm:pt modelId="{0A704845-AB37-4E83-B59B-6E946BBC2FEE}">
      <dgm:prSet/>
      <dgm:spPr/>
      <dgm:t>
        <a:bodyPr/>
        <a:lstStyle/>
        <a:p>
          <a:r>
            <a:rPr lang="en-GB"/>
            <a:t>To include learning rate cosine decay scheduler &amp; other training features</a:t>
          </a:r>
          <a:endParaRPr lang="en-US"/>
        </a:p>
      </dgm:t>
    </dgm:pt>
    <dgm:pt modelId="{7483312B-12DD-490E-B51E-5221E364C264}" type="parTrans" cxnId="{EFD6B7BB-0D18-4AF1-A6EC-2F0E6EE07109}">
      <dgm:prSet/>
      <dgm:spPr/>
      <dgm:t>
        <a:bodyPr/>
        <a:lstStyle/>
        <a:p>
          <a:endParaRPr lang="en-US"/>
        </a:p>
      </dgm:t>
    </dgm:pt>
    <dgm:pt modelId="{E09793A6-C508-49A9-BCBC-4F24C10B2241}" type="sibTrans" cxnId="{EFD6B7BB-0D18-4AF1-A6EC-2F0E6EE07109}">
      <dgm:prSet/>
      <dgm:spPr/>
      <dgm:t>
        <a:bodyPr/>
        <a:lstStyle/>
        <a:p>
          <a:endParaRPr lang="en-US"/>
        </a:p>
      </dgm:t>
    </dgm:pt>
    <dgm:pt modelId="{E8A05A05-5CB0-4568-A87D-4A7643EECCD1}" type="pres">
      <dgm:prSet presAssocID="{268ACE9A-281D-43A1-A1A6-161B7FF7AE23}" presName="root" presStyleCnt="0">
        <dgm:presLayoutVars>
          <dgm:dir/>
          <dgm:resizeHandles val="exact"/>
        </dgm:presLayoutVars>
      </dgm:prSet>
      <dgm:spPr/>
    </dgm:pt>
    <dgm:pt modelId="{19A585C0-26B4-4DA3-B899-8955F8906961}" type="pres">
      <dgm:prSet presAssocID="{4CC8B538-CF22-4481-9B0F-69DD2A8F7150}" presName="compNode" presStyleCnt="0"/>
      <dgm:spPr/>
    </dgm:pt>
    <dgm:pt modelId="{7C6FCAEE-F993-490C-81DB-9070F5794BC2}" type="pres">
      <dgm:prSet presAssocID="{4CC8B538-CF22-4481-9B0F-69DD2A8F7150}" presName="bgRect" presStyleLbl="bgShp" presStyleIdx="0" presStyleCnt="3"/>
      <dgm:spPr/>
    </dgm:pt>
    <dgm:pt modelId="{A353DF0F-5A12-445F-9A3D-439C0CACB1C8}" type="pres">
      <dgm:prSet presAssocID="{4CC8B538-CF22-4481-9B0F-69DD2A8F7150}" presName="iconRect" presStyleLbl="node1" presStyleIdx="0" presStyleCnt="3" custScaleX="9120" custScaleY="12163"/>
      <dgm:spPr>
        <a:ln>
          <a:noFill/>
        </a:ln>
      </dgm:spPr>
    </dgm:pt>
    <dgm:pt modelId="{42762C77-7E63-46A1-90C3-C6CE44101499}" type="pres">
      <dgm:prSet presAssocID="{4CC8B538-CF22-4481-9B0F-69DD2A8F7150}" presName="spaceRect" presStyleCnt="0"/>
      <dgm:spPr/>
    </dgm:pt>
    <dgm:pt modelId="{72669868-C459-4E09-B703-414D040887E2}" type="pres">
      <dgm:prSet presAssocID="{4CC8B538-CF22-4481-9B0F-69DD2A8F7150}" presName="parTx" presStyleLbl="revTx" presStyleIdx="0" presStyleCnt="4">
        <dgm:presLayoutVars>
          <dgm:chMax val="0"/>
          <dgm:chPref val="0"/>
        </dgm:presLayoutVars>
      </dgm:prSet>
      <dgm:spPr/>
    </dgm:pt>
    <dgm:pt modelId="{3C6A2052-E874-47C9-A4A1-E2B357E5F56E}" type="pres">
      <dgm:prSet presAssocID="{6A58C772-467E-4253-A5ED-599502271B3C}" presName="sibTrans" presStyleCnt="0"/>
      <dgm:spPr/>
    </dgm:pt>
    <dgm:pt modelId="{02345FE1-F0CF-4CD4-AE04-8ECA8D26AEBE}" type="pres">
      <dgm:prSet presAssocID="{8796CB3D-C3F3-4BFF-BAA4-1AC72C24DEB1}" presName="compNode" presStyleCnt="0"/>
      <dgm:spPr/>
    </dgm:pt>
    <dgm:pt modelId="{C35C9A26-6F3A-4301-BF0B-6A94FD6BCA08}" type="pres">
      <dgm:prSet presAssocID="{8796CB3D-C3F3-4BFF-BAA4-1AC72C24DEB1}" presName="bgRect" presStyleLbl="bgShp" presStyleIdx="1" presStyleCnt="3"/>
      <dgm:spPr/>
    </dgm:pt>
    <dgm:pt modelId="{485DEFB4-64F9-4B2A-AD7D-FE9364FE2B3F}" type="pres">
      <dgm:prSet presAssocID="{8796CB3D-C3F3-4BFF-BAA4-1AC72C24DEB1}" presName="iconRect" presStyleLbl="node1" presStyleIdx="1" presStyleCnt="3" custScaleX="9120" custScaleY="12163"/>
      <dgm:spPr>
        <a:ln>
          <a:noFill/>
        </a:ln>
      </dgm:spPr>
    </dgm:pt>
    <dgm:pt modelId="{8F407B23-B45B-49A7-A41D-8E9B7E3E945B}" type="pres">
      <dgm:prSet presAssocID="{8796CB3D-C3F3-4BFF-BAA4-1AC72C24DEB1}" presName="spaceRect" presStyleCnt="0"/>
      <dgm:spPr/>
    </dgm:pt>
    <dgm:pt modelId="{B130E536-B935-45AA-AE85-F4C7EC7149D9}" type="pres">
      <dgm:prSet presAssocID="{8796CB3D-C3F3-4BFF-BAA4-1AC72C24DEB1}" presName="parTx" presStyleLbl="revTx" presStyleIdx="1" presStyleCnt="4">
        <dgm:presLayoutVars>
          <dgm:chMax val="0"/>
          <dgm:chPref val="0"/>
        </dgm:presLayoutVars>
      </dgm:prSet>
      <dgm:spPr/>
    </dgm:pt>
    <dgm:pt modelId="{ADE0B2C3-89C3-4FD2-9BED-8620ABE6FF7D}" type="pres">
      <dgm:prSet presAssocID="{B85CDF71-02AA-4FAD-BE39-D32E63BC33FD}" presName="sibTrans" presStyleCnt="0"/>
      <dgm:spPr/>
    </dgm:pt>
    <dgm:pt modelId="{968F5FA3-975C-4428-9789-4CAAC090637E}" type="pres">
      <dgm:prSet presAssocID="{301E025C-DA05-4F40-9C11-AF5F2C66C5CB}" presName="compNode" presStyleCnt="0"/>
      <dgm:spPr/>
    </dgm:pt>
    <dgm:pt modelId="{3CB1FD0C-EC36-43AB-8FD0-A2E45E5A2170}" type="pres">
      <dgm:prSet presAssocID="{301E025C-DA05-4F40-9C11-AF5F2C66C5CB}" presName="bgRect" presStyleLbl="bgShp" presStyleIdx="2" presStyleCnt="3"/>
      <dgm:spPr/>
    </dgm:pt>
    <dgm:pt modelId="{FA6124E3-4729-4E08-8DC1-29135110CE80}" type="pres">
      <dgm:prSet presAssocID="{301E025C-DA05-4F40-9C11-AF5F2C66C5CB}" presName="iconRect" presStyleLbl="node1" presStyleIdx="2" presStyleCnt="3" custScaleX="9120" custScaleY="12163"/>
      <dgm:spPr>
        <a:ln>
          <a:noFill/>
        </a:ln>
      </dgm:spPr>
    </dgm:pt>
    <dgm:pt modelId="{949B6A75-8A80-4E23-ABD7-806BCD862647}" type="pres">
      <dgm:prSet presAssocID="{301E025C-DA05-4F40-9C11-AF5F2C66C5CB}" presName="spaceRect" presStyleCnt="0"/>
      <dgm:spPr/>
    </dgm:pt>
    <dgm:pt modelId="{78BB3666-B916-4A50-B781-9AE5D2C0974E}" type="pres">
      <dgm:prSet presAssocID="{301E025C-DA05-4F40-9C11-AF5F2C66C5CB}" presName="parTx" presStyleLbl="revTx" presStyleIdx="2" presStyleCnt="4">
        <dgm:presLayoutVars>
          <dgm:chMax val="0"/>
          <dgm:chPref val="0"/>
        </dgm:presLayoutVars>
      </dgm:prSet>
      <dgm:spPr/>
    </dgm:pt>
    <dgm:pt modelId="{48400B7B-D698-4582-A210-FAF82B51080E}" type="pres">
      <dgm:prSet presAssocID="{301E025C-DA05-4F40-9C11-AF5F2C66C5CB}" presName="desTx" presStyleLbl="revTx" presStyleIdx="3" presStyleCnt="4">
        <dgm:presLayoutVars/>
      </dgm:prSet>
      <dgm:spPr/>
    </dgm:pt>
  </dgm:ptLst>
  <dgm:cxnLst>
    <dgm:cxn modelId="{F14ACA01-99EF-4FC1-8E02-CBC65CD941CF}" type="presOf" srcId="{8796CB3D-C3F3-4BFF-BAA4-1AC72C24DEB1}" destId="{B130E536-B935-45AA-AE85-F4C7EC7149D9}" srcOrd="0" destOrd="0" presId="urn:microsoft.com/office/officeart/2018/2/layout/IconVerticalSolidList"/>
    <dgm:cxn modelId="{1D5C8605-203E-4BBC-B2FA-B5E9F647C971}" type="presOf" srcId="{29C2BE61-D44C-4D67-BD0C-FEEA59490A2D}" destId="{48400B7B-D698-4582-A210-FAF82B51080E}" srcOrd="0" destOrd="0" presId="urn:microsoft.com/office/officeart/2018/2/layout/IconVerticalSolidList"/>
    <dgm:cxn modelId="{DA9DB612-6B4B-4B82-9053-D5A2A661C926}" srcId="{301E025C-DA05-4F40-9C11-AF5F2C66C5CB}" destId="{29C2BE61-D44C-4D67-BD0C-FEEA59490A2D}" srcOrd="0" destOrd="0" parTransId="{3FF2F098-633F-4CC6-AC9A-FE97A63CE2C6}" sibTransId="{62BC9404-0D93-442F-AC2D-AEFDADCEC9FD}"/>
    <dgm:cxn modelId="{E303451E-DBCE-4A62-9B8D-550A7B7932B9}" type="presOf" srcId="{4CC8B538-CF22-4481-9B0F-69DD2A8F7150}" destId="{72669868-C459-4E09-B703-414D040887E2}" srcOrd="0" destOrd="0" presId="urn:microsoft.com/office/officeart/2018/2/layout/IconVerticalSolidList"/>
    <dgm:cxn modelId="{9DEAD837-1A03-487B-976E-FCFB9B1E8917}" srcId="{268ACE9A-281D-43A1-A1A6-161B7FF7AE23}" destId="{4CC8B538-CF22-4481-9B0F-69DD2A8F7150}" srcOrd="0" destOrd="0" parTransId="{BB5B6E0E-F2AA-4899-890D-700366013709}" sibTransId="{6A58C772-467E-4253-A5ED-599502271B3C}"/>
    <dgm:cxn modelId="{555FCB62-376B-428F-861F-895B60E91166}" srcId="{268ACE9A-281D-43A1-A1A6-161B7FF7AE23}" destId="{8796CB3D-C3F3-4BFF-BAA4-1AC72C24DEB1}" srcOrd="1" destOrd="0" parTransId="{8713E244-C5EF-419E-86B0-DB38165ACC46}" sibTransId="{B85CDF71-02AA-4FAD-BE39-D32E63BC33FD}"/>
    <dgm:cxn modelId="{4C9C9486-FDBD-4750-A799-7A37F9809915}" type="presOf" srcId="{268ACE9A-281D-43A1-A1A6-161B7FF7AE23}" destId="{E8A05A05-5CB0-4568-A87D-4A7643EECCD1}" srcOrd="0" destOrd="0" presId="urn:microsoft.com/office/officeart/2018/2/layout/IconVerticalSolidList"/>
    <dgm:cxn modelId="{DA6391AC-166F-40A0-967D-02486EEDE44F}" type="presOf" srcId="{301E025C-DA05-4F40-9C11-AF5F2C66C5CB}" destId="{78BB3666-B916-4A50-B781-9AE5D2C0974E}" srcOrd="0" destOrd="0" presId="urn:microsoft.com/office/officeart/2018/2/layout/IconVerticalSolidList"/>
    <dgm:cxn modelId="{EFD6B7BB-0D18-4AF1-A6EC-2F0E6EE07109}" srcId="{301E025C-DA05-4F40-9C11-AF5F2C66C5CB}" destId="{0A704845-AB37-4E83-B59B-6E946BBC2FEE}" srcOrd="1" destOrd="0" parTransId="{7483312B-12DD-490E-B51E-5221E364C264}" sibTransId="{E09793A6-C508-49A9-BCBC-4F24C10B2241}"/>
    <dgm:cxn modelId="{8625D2E8-59C4-4C2E-ACF9-E236C81B8D2A}" type="presOf" srcId="{0A704845-AB37-4E83-B59B-6E946BBC2FEE}" destId="{48400B7B-D698-4582-A210-FAF82B51080E}" srcOrd="0" destOrd="1" presId="urn:microsoft.com/office/officeart/2018/2/layout/IconVerticalSolidList"/>
    <dgm:cxn modelId="{6F1688EE-9349-4A09-BE67-9652A07ADB19}" srcId="{268ACE9A-281D-43A1-A1A6-161B7FF7AE23}" destId="{301E025C-DA05-4F40-9C11-AF5F2C66C5CB}" srcOrd="2" destOrd="0" parTransId="{B937BD92-1FAD-48D9-A2F1-1D313EEBF664}" sibTransId="{2F61EC50-BD9A-41CF-9A90-5F73640C509A}"/>
    <dgm:cxn modelId="{73D785D4-9BB7-46EB-B3D3-FDF7C006C96C}" type="presParOf" srcId="{E8A05A05-5CB0-4568-A87D-4A7643EECCD1}" destId="{19A585C0-26B4-4DA3-B899-8955F8906961}" srcOrd="0" destOrd="0" presId="urn:microsoft.com/office/officeart/2018/2/layout/IconVerticalSolidList"/>
    <dgm:cxn modelId="{23264DDC-7A79-4CB4-835D-C401ED30C538}" type="presParOf" srcId="{19A585C0-26B4-4DA3-B899-8955F8906961}" destId="{7C6FCAEE-F993-490C-81DB-9070F5794BC2}" srcOrd="0" destOrd="0" presId="urn:microsoft.com/office/officeart/2018/2/layout/IconVerticalSolidList"/>
    <dgm:cxn modelId="{6A431DA4-8C8C-4FD7-ADA6-569D2796D7B3}" type="presParOf" srcId="{19A585C0-26B4-4DA3-B899-8955F8906961}" destId="{A353DF0F-5A12-445F-9A3D-439C0CACB1C8}" srcOrd="1" destOrd="0" presId="urn:microsoft.com/office/officeart/2018/2/layout/IconVerticalSolidList"/>
    <dgm:cxn modelId="{0877E856-04D3-4274-B943-006139165FD8}" type="presParOf" srcId="{19A585C0-26B4-4DA3-B899-8955F8906961}" destId="{42762C77-7E63-46A1-90C3-C6CE44101499}" srcOrd="2" destOrd="0" presId="urn:microsoft.com/office/officeart/2018/2/layout/IconVerticalSolidList"/>
    <dgm:cxn modelId="{9BF035E7-BC44-45D3-9B29-1097108760DB}" type="presParOf" srcId="{19A585C0-26B4-4DA3-B899-8955F8906961}" destId="{72669868-C459-4E09-B703-414D040887E2}" srcOrd="3" destOrd="0" presId="urn:microsoft.com/office/officeart/2018/2/layout/IconVerticalSolidList"/>
    <dgm:cxn modelId="{7EC3E348-2604-4A24-BFE3-DA3741FC2D4A}" type="presParOf" srcId="{E8A05A05-5CB0-4568-A87D-4A7643EECCD1}" destId="{3C6A2052-E874-47C9-A4A1-E2B357E5F56E}" srcOrd="1" destOrd="0" presId="urn:microsoft.com/office/officeart/2018/2/layout/IconVerticalSolidList"/>
    <dgm:cxn modelId="{EC4C4954-2D34-40B2-AB8E-D232A864A231}" type="presParOf" srcId="{E8A05A05-5CB0-4568-A87D-4A7643EECCD1}" destId="{02345FE1-F0CF-4CD4-AE04-8ECA8D26AEBE}" srcOrd="2" destOrd="0" presId="urn:microsoft.com/office/officeart/2018/2/layout/IconVerticalSolidList"/>
    <dgm:cxn modelId="{F55A25ED-BE6A-4E63-9164-208FDCFF7FEF}" type="presParOf" srcId="{02345FE1-F0CF-4CD4-AE04-8ECA8D26AEBE}" destId="{C35C9A26-6F3A-4301-BF0B-6A94FD6BCA08}" srcOrd="0" destOrd="0" presId="urn:microsoft.com/office/officeart/2018/2/layout/IconVerticalSolidList"/>
    <dgm:cxn modelId="{4B759221-9580-4DD7-A918-67A13300BC99}" type="presParOf" srcId="{02345FE1-F0CF-4CD4-AE04-8ECA8D26AEBE}" destId="{485DEFB4-64F9-4B2A-AD7D-FE9364FE2B3F}" srcOrd="1" destOrd="0" presId="urn:microsoft.com/office/officeart/2018/2/layout/IconVerticalSolidList"/>
    <dgm:cxn modelId="{D4862033-3587-4A76-8A24-94815AD9372B}" type="presParOf" srcId="{02345FE1-F0CF-4CD4-AE04-8ECA8D26AEBE}" destId="{8F407B23-B45B-49A7-A41D-8E9B7E3E945B}" srcOrd="2" destOrd="0" presId="urn:microsoft.com/office/officeart/2018/2/layout/IconVerticalSolidList"/>
    <dgm:cxn modelId="{D7A2F6D1-5178-41D6-9AB5-E33800B28D89}" type="presParOf" srcId="{02345FE1-F0CF-4CD4-AE04-8ECA8D26AEBE}" destId="{B130E536-B935-45AA-AE85-F4C7EC7149D9}" srcOrd="3" destOrd="0" presId="urn:microsoft.com/office/officeart/2018/2/layout/IconVerticalSolidList"/>
    <dgm:cxn modelId="{27401FBA-1AF2-413C-88E6-C717D52FAE19}" type="presParOf" srcId="{E8A05A05-5CB0-4568-A87D-4A7643EECCD1}" destId="{ADE0B2C3-89C3-4FD2-9BED-8620ABE6FF7D}" srcOrd="3" destOrd="0" presId="urn:microsoft.com/office/officeart/2018/2/layout/IconVerticalSolidList"/>
    <dgm:cxn modelId="{97FD25EC-69B5-477D-8E5D-D07006302CBB}" type="presParOf" srcId="{E8A05A05-5CB0-4568-A87D-4A7643EECCD1}" destId="{968F5FA3-975C-4428-9789-4CAAC090637E}" srcOrd="4" destOrd="0" presId="urn:microsoft.com/office/officeart/2018/2/layout/IconVerticalSolidList"/>
    <dgm:cxn modelId="{66843D27-D1D2-4153-A85E-214DEDB12EAB}" type="presParOf" srcId="{968F5FA3-975C-4428-9789-4CAAC090637E}" destId="{3CB1FD0C-EC36-43AB-8FD0-A2E45E5A2170}" srcOrd="0" destOrd="0" presId="urn:microsoft.com/office/officeart/2018/2/layout/IconVerticalSolidList"/>
    <dgm:cxn modelId="{2600BBA4-9F6D-47ED-A16B-76AA09A7DFB9}" type="presParOf" srcId="{968F5FA3-975C-4428-9789-4CAAC090637E}" destId="{FA6124E3-4729-4E08-8DC1-29135110CE80}" srcOrd="1" destOrd="0" presId="urn:microsoft.com/office/officeart/2018/2/layout/IconVerticalSolidList"/>
    <dgm:cxn modelId="{C22CA925-1A88-49D4-A511-A1803CE64FBD}" type="presParOf" srcId="{968F5FA3-975C-4428-9789-4CAAC090637E}" destId="{949B6A75-8A80-4E23-ABD7-806BCD862647}" srcOrd="2" destOrd="0" presId="urn:microsoft.com/office/officeart/2018/2/layout/IconVerticalSolidList"/>
    <dgm:cxn modelId="{AB7F8F04-C643-40AD-9112-CC1403224596}" type="presParOf" srcId="{968F5FA3-975C-4428-9789-4CAAC090637E}" destId="{78BB3666-B916-4A50-B781-9AE5D2C0974E}" srcOrd="3" destOrd="0" presId="urn:microsoft.com/office/officeart/2018/2/layout/IconVerticalSolidList"/>
    <dgm:cxn modelId="{C0705B24-A26D-4426-80AF-E2594FFE6A05}" type="presParOf" srcId="{968F5FA3-975C-4428-9789-4CAAC090637E}" destId="{48400B7B-D698-4582-A210-FAF82B51080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941F49-4F02-4F85-9BF2-285809C6CC1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DC832F4-0604-4DC0-9346-D2535C339621}">
      <dgm:prSet/>
      <dgm:spPr/>
      <dgm:t>
        <a:bodyPr/>
        <a:lstStyle/>
        <a:p>
          <a:r>
            <a:rPr lang="en-GB" dirty="0"/>
            <a:t>Full model</a:t>
          </a:r>
          <a:endParaRPr lang="en-US" dirty="0"/>
        </a:p>
      </dgm:t>
    </dgm:pt>
    <dgm:pt modelId="{41A1B1E6-8799-4F44-BD93-6A152A4B6A5B}" type="parTrans" cxnId="{3E19134D-4FA5-429A-89FD-35181CA77F37}">
      <dgm:prSet/>
      <dgm:spPr/>
      <dgm:t>
        <a:bodyPr/>
        <a:lstStyle/>
        <a:p>
          <a:endParaRPr lang="en-US"/>
        </a:p>
      </dgm:t>
    </dgm:pt>
    <dgm:pt modelId="{18E7F67B-CD4A-4612-B679-F33BC3EF8172}" type="sibTrans" cxnId="{3E19134D-4FA5-429A-89FD-35181CA77F37}">
      <dgm:prSet/>
      <dgm:spPr/>
      <dgm:t>
        <a:bodyPr/>
        <a:lstStyle/>
        <a:p>
          <a:endParaRPr lang="en-US"/>
        </a:p>
      </dgm:t>
    </dgm:pt>
    <dgm:pt modelId="{E122DA49-D620-4E2B-B164-F1D8EDBCE812}">
      <dgm:prSet/>
      <dgm:spPr/>
      <dgm:t>
        <a:bodyPr/>
        <a:lstStyle/>
        <a:p>
          <a:r>
            <a:rPr lang="en-GB" dirty="0"/>
            <a:t># kernels =  128 throughout </a:t>
          </a:r>
          <a:endParaRPr lang="en-US" dirty="0"/>
        </a:p>
      </dgm:t>
    </dgm:pt>
    <dgm:pt modelId="{BA46F3A2-55B4-471A-84F1-C325BED6B6D9}" type="parTrans" cxnId="{92CB999A-BF53-4504-9144-7CFAEFA67C2D}">
      <dgm:prSet/>
      <dgm:spPr/>
      <dgm:t>
        <a:bodyPr/>
        <a:lstStyle/>
        <a:p>
          <a:endParaRPr lang="en-US"/>
        </a:p>
      </dgm:t>
    </dgm:pt>
    <dgm:pt modelId="{728E6B9C-C07E-4C8C-9B10-8DE5FE7AB93D}" type="sibTrans" cxnId="{92CB999A-BF53-4504-9144-7CFAEFA67C2D}">
      <dgm:prSet/>
      <dgm:spPr/>
      <dgm:t>
        <a:bodyPr/>
        <a:lstStyle/>
        <a:p>
          <a:endParaRPr lang="en-US"/>
        </a:p>
      </dgm:t>
    </dgm:pt>
    <dgm:pt modelId="{F6F96D8B-F474-42C4-B74F-436103CEC5D8}">
      <dgm:prSet/>
      <dgm:spPr/>
      <dgm:t>
        <a:bodyPr/>
        <a:lstStyle/>
        <a:p>
          <a:r>
            <a:rPr lang="en-GB" dirty="0"/>
            <a:t>Attention block</a:t>
          </a:r>
          <a:endParaRPr lang="en-US" dirty="0"/>
        </a:p>
      </dgm:t>
    </dgm:pt>
    <dgm:pt modelId="{5AEE7438-D456-4A14-B0EC-7137974A50AB}" type="parTrans" cxnId="{04A6FC4C-7743-4035-9DAF-5DFDF8BD1FE1}">
      <dgm:prSet/>
      <dgm:spPr/>
      <dgm:t>
        <a:bodyPr/>
        <a:lstStyle/>
        <a:p>
          <a:endParaRPr lang="en-US"/>
        </a:p>
      </dgm:t>
    </dgm:pt>
    <dgm:pt modelId="{EAE42288-327D-4E56-9350-CD4EA13946D5}" type="sibTrans" cxnId="{04A6FC4C-7743-4035-9DAF-5DFDF8BD1FE1}">
      <dgm:prSet/>
      <dgm:spPr/>
      <dgm:t>
        <a:bodyPr/>
        <a:lstStyle/>
        <a:p>
          <a:endParaRPr lang="en-US"/>
        </a:p>
      </dgm:t>
    </dgm:pt>
    <dgm:pt modelId="{3C8C268D-A93B-4CF6-B73D-ADD056358F87}">
      <dgm:prSet/>
      <dgm:spPr/>
      <dgm:t>
        <a:bodyPr/>
        <a:lstStyle/>
        <a:p>
          <a:r>
            <a:rPr lang="en-GB" dirty="0"/>
            <a:t>#params = 3,322,886</a:t>
          </a:r>
          <a:endParaRPr lang="en-US" dirty="0"/>
        </a:p>
      </dgm:t>
    </dgm:pt>
    <dgm:pt modelId="{690EDA1E-14A7-45A9-B345-A302A64446BE}" type="parTrans" cxnId="{C4A79446-A3C9-4695-8D63-2554605020EA}">
      <dgm:prSet/>
      <dgm:spPr/>
      <dgm:t>
        <a:bodyPr/>
        <a:lstStyle/>
        <a:p>
          <a:endParaRPr lang="en-US"/>
        </a:p>
      </dgm:t>
    </dgm:pt>
    <dgm:pt modelId="{C083C51F-AC44-49E1-AB1E-097A75A3F451}" type="sibTrans" cxnId="{C4A79446-A3C9-4695-8D63-2554605020EA}">
      <dgm:prSet/>
      <dgm:spPr/>
      <dgm:t>
        <a:bodyPr/>
        <a:lstStyle/>
        <a:p>
          <a:endParaRPr lang="en-US"/>
        </a:p>
      </dgm:t>
    </dgm:pt>
    <dgm:pt modelId="{D58BFEFA-D98C-4995-B9F0-9F2660A9B102}">
      <dgm:prSet/>
      <dgm:spPr/>
      <dgm:t>
        <a:bodyPr/>
        <a:lstStyle/>
        <a:p>
          <a:r>
            <a:rPr lang="en-GB" dirty="0"/>
            <a:t>Reduced</a:t>
          </a:r>
          <a:endParaRPr lang="en-US" dirty="0"/>
        </a:p>
      </dgm:t>
    </dgm:pt>
    <dgm:pt modelId="{08E83267-F876-451D-B8A1-E9F6402BAEFE}" type="parTrans" cxnId="{1B0E8754-D1E7-4BF4-8457-99AFBE5D402A}">
      <dgm:prSet/>
      <dgm:spPr/>
      <dgm:t>
        <a:bodyPr/>
        <a:lstStyle/>
        <a:p>
          <a:endParaRPr lang="en-US"/>
        </a:p>
      </dgm:t>
    </dgm:pt>
    <dgm:pt modelId="{7FFDAEE2-62CC-49CC-9548-2D970265F959}" type="sibTrans" cxnId="{1B0E8754-D1E7-4BF4-8457-99AFBE5D402A}">
      <dgm:prSet/>
      <dgm:spPr/>
      <dgm:t>
        <a:bodyPr/>
        <a:lstStyle/>
        <a:p>
          <a:endParaRPr lang="en-US"/>
        </a:p>
      </dgm:t>
    </dgm:pt>
    <dgm:pt modelId="{C12CCA67-D3EE-4EFA-80FD-189AEF2A7EEB}">
      <dgm:prSet/>
      <dgm:spPr/>
      <dgm:t>
        <a:bodyPr/>
        <a:lstStyle/>
        <a:p>
          <a:r>
            <a:rPr lang="en-GB" dirty="0"/>
            <a:t># kernels =  8 throughout </a:t>
          </a:r>
          <a:endParaRPr lang="en-US" dirty="0"/>
        </a:p>
      </dgm:t>
    </dgm:pt>
    <dgm:pt modelId="{AC8862DE-A5B4-404A-ADD1-CD6D40255F02}" type="parTrans" cxnId="{167808A0-EC53-43A8-B07D-AD122F1B9FAA}">
      <dgm:prSet/>
      <dgm:spPr/>
      <dgm:t>
        <a:bodyPr/>
        <a:lstStyle/>
        <a:p>
          <a:endParaRPr lang="en-US"/>
        </a:p>
      </dgm:t>
    </dgm:pt>
    <dgm:pt modelId="{9FD297CE-B56D-4182-9E06-948B5191839B}" type="sibTrans" cxnId="{167808A0-EC53-43A8-B07D-AD122F1B9FAA}">
      <dgm:prSet/>
      <dgm:spPr/>
      <dgm:t>
        <a:bodyPr/>
        <a:lstStyle/>
        <a:p>
          <a:endParaRPr lang="en-US"/>
        </a:p>
      </dgm:t>
    </dgm:pt>
    <dgm:pt modelId="{E958CC38-C562-42A0-8A3B-F5FF7D420827}">
      <dgm:prSet/>
      <dgm:spPr/>
      <dgm:t>
        <a:bodyPr/>
        <a:lstStyle/>
        <a:p>
          <a:r>
            <a:rPr lang="en-GB" dirty="0"/>
            <a:t>No attention block</a:t>
          </a:r>
          <a:endParaRPr lang="en-US" dirty="0"/>
        </a:p>
      </dgm:t>
    </dgm:pt>
    <dgm:pt modelId="{DD2D2908-DBEC-4CCA-97F7-0792E13FB0A8}" type="parTrans" cxnId="{54028CF8-DDDF-410D-822B-B775C1715D8D}">
      <dgm:prSet/>
      <dgm:spPr/>
      <dgm:t>
        <a:bodyPr/>
        <a:lstStyle/>
        <a:p>
          <a:endParaRPr lang="en-US"/>
        </a:p>
      </dgm:t>
    </dgm:pt>
    <dgm:pt modelId="{4E9FC54E-7493-4893-8D73-28E63210E9CC}" type="sibTrans" cxnId="{54028CF8-DDDF-410D-822B-B775C1715D8D}">
      <dgm:prSet/>
      <dgm:spPr/>
      <dgm:t>
        <a:bodyPr/>
        <a:lstStyle/>
        <a:p>
          <a:endParaRPr lang="en-US"/>
        </a:p>
      </dgm:t>
    </dgm:pt>
    <dgm:pt modelId="{9D1A5DCD-3D83-48BD-9B83-5943BBCEA4EB}">
      <dgm:prSet/>
      <dgm:spPr/>
      <dgm:t>
        <a:bodyPr/>
        <a:lstStyle/>
        <a:p>
          <a:r>
            <a:rPr lang="en-GB" dirty="0"/>
            <a:t>Doubling kernels</a:t>
          </a:r>
          <a:endParaRPr lang="en-US" dirty="0"/>
        </a:p>
      </dgm:t>
    </dgm:pt>
    <dgm:pt modelId="{8E91546E-15D9-4F50-9C47-E83629E37E82}" type="parTrans" cxnId="{6AD299E8-232E-4CB8-B643-AC61DCF76B1C}">
      <dgm:prSet/>
      <dgm:spPr/>
      <dgm:t>
        <a:bodyPr/>
        <a:lstStyle/>
        <a:p>
          <a:endParaRPr lang="en-US"/>
        </a:p>
      </dgm:t>
    </dgm:pt>
    <dgm:pt modelId="{05DBE128-026E-48B3-ACB9-1BB80185BC2E}" type="sibTrans" cxnId="{6AD299E8-232E-4CB8-B643-AC61DCF76B1C}">
      <dgm:prSet/>
      <dgm:spPr/>
      <dgm:t>
        <a:bodyPr/>
        <a:lstStyle/>
        <a:p>
          <a:endParaRPr lang="en-US"/>
        </a:p>
      </dgm:t>
    </dgm:pt>
    <dgm:pt modelId="{C04C2494-1646-47F2-B43E-0170B3434247}">
      <dgm:prSet/>
      <dgm:spPr/>
      <dgm:t>
        <a:bodyPr/>
        <a:lstStyle/>
        <a:p>
          <a:r>
            <a:rPr lang="en-GB" dirty="0"/>
            <a:t># kernels =  4,8,4 (</a:t>
          </a:r>
          <a:r>
            <a:rPr lang="en-GB" dirty="0" err="1"/>
            <a:t>d,b,u</a:t>
          </a:r>
          <a:r>
            <a:rPr lang="en-GB" dirty="0"/>
            <a:t>) </a:t>
          </a:r>
          <a:endParaRPr lang="en-US" dirty="0"/>
        </a:p>
      </dgm:t>
    </dgm:pt>
    <dgm:pt modelId="{1A768F67-376A-4757-9588-B8F0415C13A8}" type="parTrans" cxnId="{5ADB10CF-45E0-43FB-9043-EC2374F3E4C7}">
      <dgm:prSet/>
      <dgm:spPr/>
      <dgm:t>
        <a:bodyPr/>
        <a:lstStyle/>
        <a:p>
          <a:endParaRPr lang="en-US"/>
        </a:p>
      </dgm:t>
    </dgm:pt>
    <dgm:pt modelId="{B906245D-7BB2-4122-85FF-1DD54D4B532C}" type="sibTrans" cxnId="{5ADB10CF-45E0-43FB-9043-EC2374F3E4C7}">
      <dgm:prSet/>
      <dgm:spPr/>
      <dgm:t>
        <a:bodyPr/>
        <a:lstStyle/>
        <a:p>
          <a:endParaRPr lang="en-US"/>
        </a:p>
      </dgm:t>
    </dgm:pt>
    <dgm:pt modelId="{94EB1791-45CA-4D3F-9EEF-FD7554943E8E}">
      <dgm:prSet/>
      <dgm:spPr/>
      <dgm:t>
        <a:bodyPr/>
        <a:lstStyle/>
        <a:p>
          <a:r>
            <a:rPr lang="en-GB" dirty="0"/>
            <a:t>No attention block</a:t>
          </a:r>
          <a:endParaRPr lang="en-US" dirty="0"/>
        </a:p>
      </dgm:t>
    </dgm:pt>
    <dgm:pt modelId="{CE5B9F55-BE14-4577-B679-2E6C9A721E15}" type="parTrans" cxnId="{BB0EE68B-9A4A-4D7E-90D2-B3875433B872}">
      <dgm:prSet/>
      <dgm:spPr/>
      <dgm:t>
        <a:bodyPr/>
        <a:lstStyle/>
        <a:p>
          <a:endParaRPr lang="en-US"/>
        </a:p>
      </dgm:t>
    </dgm:pt>
    <dgm:pt modelId="{35BFE629-4585-4399-87CF-92B87A9D4654}" type="sibTrans" cxnId="{BB0EE68B-9A4A-4D7E-90D2-B3875433B872}">
      <dgm:prSet/>
      <dgm:spPr/>
      <dgm:t>
        <a:bodyPr/>
        <a:lstStyle/>
        <a:p>
          <a:endParaRPr lang="en-US"/>
        </a:p>
      </dgm:t>
    </dgm:pt>
    <dgm:pt modelId="{ACDD7E83-30FF-4A30-AF6F-20D74B8D6C5A}">
      <dgm:prSet/>
      <dgm:spPr/>
      <dgm:t>
        <a:bodyPr/>
        <a:lstStyle/>
        <a:p>
          <a:r>
            <a:rPr lang="en-US" dirty="0"/>
            <a:t>1 down, bottleneck, 1 up block</a:t>
          </a:r>
        </a:p>
      </dgm:t>
    </dgm:pt>
    <dgm:pt modelId="{C85C43D6-1673-4083-BB3B-0B352B8E39BB}" type="parTrans" cxnId="{FFAF6245-C650-4D89-AA93-B1796C74F9EB}">
      <dgm:prSet/>
      <dgm:spPr/>
      <dgm:t>
        <a:bodyPr/>
        <a:lstStyle/>
        <a:p>
          <a:endParaRPr lang="en-GB"/>
        </a:p>
      </dgm:t>
    </dgm:pt>
    <dgm:pt modelId="{736D2E92-5378-429A-BCD1-C06B8F152272}" type="sibTrans" cxnId="{FFAF6245-C650-4D89-AA93-B1796C74F9EB}">
      <dgm:prSet/>
      <dgm:spPr/>
      <dgm:t>
        <a:bodyPr/>
        <a:lstStyle/>
        <a:p>
          <a:endParaRPr lang="en-GB"/>
        </a:p>
      </dgm:t>
    </dgm:pt>
    <dgm:pt modelId="{4E5E1A0F-04C2-4D8E-94F0-25C247A868A6}">
      <dgm:prSet/>
      <dgm:spPr/>
      <dgm:t>
        <a:bodyPr/>
        <a:lstStyle/>
        <a:p>
          <a:r>
            <a:rPr lang="en-US" dirty="0"/>
            <a:t>1down, bottleneck, 1 up block</a:t>
          </a:r>
        </a:p>
      </dgm:t>
    </dgm:pt>
    <dgm:pt modelId="{3A30A85C-19C2-4924-8746-4FDD41DCE633}" type="parTrans" cxnId="{E514C450-08D2-4F57-928A-C1112C3E36AA}">
      <dgm:prSet/>
      <dgm:spPr/>
      <dgm:t>
        <a:bodyPr/>
        <a:lstStyle/>
        <a:p>
          <a:endParaRPr lang="en-GB"/>
        </a:p>
      </dgm:t>
    </dgm:pt>
    <dgm:pt modelId="{AD0270A9-AB09-4744-94AB-B1109EC6E0D3}" type="sibTrans" cxnId="{E514C450-08D2-4F57-928A-C1112C3E36AA}">
      <dgm:prSet/>
      <dgm:spPr/>
      <dgm:t>
        <a:bodyPr/>
        <a:lstStyle/>
        <a:p>
          <a:endParaRPr lang="en-GB"/>
        </a:p>
      </dgm:t>
    </dgm:pt>
    <dgm:pt modelId="{0C00FD37-E364-4547-909F-88A43DF00098}">
      <dgm:prSet/>
      <dgm:spPr/>
      <dgm:t>
        <a:bodyPr/>
        <a:lstStyle/>
        <a:p>
          <a:r>
            <a:rPr lang="en-US" dirty="0"/>
            <a:t>Trained on 5 epochs (not 9)</a:t>
          </a:r>
        </a:p>
      </dgm:t>
    </dgm:pt>
    <dgm:pt modelId="{921C8224-9616-441F-BDFC-97F6920E71F9}" type="parTrans" cxnId="{86BBC95A-20AD-4862-AC66-5EBBA994DA6B}">
      <dgm:prSet/>
      <dgm:spPr/>
      <dgm:t>
        <a:bodyPr/>
        <a:lstStyle/>
        <a:p>
          <a:endParaRPr lang="en-GB"/>
        </a:p>
      </dgm:t>
    </dgm:pt>
    <dgm:pt modelId="{094DF2AA-7018-44DE-87D2-D9FC8D5BC53B}" type="sibTrans" cxnId="{86BBC95A-20AD-4862-AC66-5EBBA994DA6B}">
      <dgm:prSet/>
      <dgm:spPr/>
      <dgm:t>
        <a:bodyPr/>
        <a:lstStyle/>
        <a:p>
          <a:endParaRPr lang="en-GB"/>
        </a:p>
      </dgm:t>
    </dgm:pt>
    <dgm:pt modelId="{F0574B9A-0982-42D8-A54D-F5C33E401115}">
      <dgm:prSet/>
      <dgm:spPr/>
      <dgm:t>
        <a:bodyPr/>
        <a:lstStyle/>
        <a:p>
          <a:r>
            <a:rPr lang="en-US" dirty="0"/>
            <a:t>Trained on 9 epochs</a:t>
          </a:r>
        </a:p>
      </dgm:t>
    </dgm:pt>
    <dgm:pt modelId="{23162F5F-4340-4D2A-866D-B95D1E29EC6D}" type="parTrans" cxnId="{3C5F103A-0216-482A-B00C-F659AF5F4DC7}">
      <dgm:prSet/>
      <dgm:spPr/>
      <dgm:t>
        <a:bodyPr/>
        <a:lstStyle/>
        <a:p>
          <a:endParaRPr lang="en-GB"/>
        </a:p>
      </dgm:t>
    </dgm:pt>
    <dgm:pt modelId="{98BD6529-A3F4-470E-9EE3-3C4AC09F6FB1}" type="sibTrans" cxnId="{3C5F103A-0216-482A-B00C-F659AF5F4DC7}">
      <dgm:prSet/>
      <dgm:spPr/>
      <dgm:t>
        <a:bodyPr/>
        <a:lstStyle/>
        <a:p>
          <a:endParaRPr lang="en-GB"/>
        </a:p>
      </dgm:t>
    </dgm:pt>
    <dgm:pt modelId="{8E2E6FFA-4271-4BAC-AA3D-4B968566AA74}">
      <dgm:prSet/>
      <dgm:spPr/>
      <dgm:t>
        <a:bodyPr/>
        <a:lstStyle/>
        <a:p>
          <a:r>
            <a:rPr lang="en-US" dirty="0"/>
            <a:t>Trained on 9 epochs</a:t>
          </a:r>
        </a:p>
      </dgm:t>
    </dgm:pt>
    <dgm:pt modelId="{2A6AF4BF-B83B-4F20-8DBC-69EDD73CF897}" type="parTrans" cxnId="{B9F87DAB-BA49-4476-87EE-532F632E970D}">
      <dgm:prSet/>
      <dgm:spPr/>
      <dgm:t>
        <a:bodyPr/>
        <a:lstStyle/>
        <a:p>
          <a:endParaRPr lang="en-GB"/>
        </a:p>
      </dgm:t>
    </dgm:pt>
    <dgm:pt modelId="{45FBEA56-18A5-462B-B34A-C29A168DAE22}" type="sibTrans" cxnId="{B9F87DAB-BA49-4476-87EE-532F632E970D}">
      <dgm:prSet/>
      <dgm:spPr/>
      <dgm:t>
        <a:bodyPr/>
        <a:lstStyle/>
        <a:p>
          <a:endParaRPr lang="en-GB"/>
        </a:p>
      </dgm:t>
    </dgm:pt>
    <dgm:pt modelId="{BAE518E6-9CA0-40C2-89E7-1895CB8ADDB2}">
      <dgm:prSet/>
      <dgm:spPr/>
      <dgm:t>
        <a:bodyPr/>
        <a:lstStyle/>
        <a:p>
          <a:r>
            <a:rPr lang="en-GB" dirty="0"/>
            <a:t>#params = 4,950</a:t>
          </a:r>
          <a:endParaRPr lang="en-US" dirty="0"/>
        </a:p>
      </dgm:t>
    </dgm:pt>
    <dgm:pt modelId="{10032F25-0433-47C1-AB2D-F83C5E75DA52}" type="parTrans" cxnId="{3FAE8A72-27DE-4A86-A297-70C74286469B}">
      <dgm:prSet/>
      <dgm:spPr/>
      <dgm:t>
        <a:bodyPr/>
        <a:lstStyle/>
        <a:p>
          <a:endParaRPr lang="en-GB"/>
        </a:p>
      </dgm:t>
    </dgm:pt>
    <dgm:pt modelId="{FB316560-9D41-4CAF-999B-8A5CD71355C4}" type="sibTrans" cxnId="{3FAE8A72-27DE-4A86-A297-70C74286469B}">
      <dgm:prSet/>
      <dgm:spPr/>
      <dgm:t>
        <a:bodyPr/>
        <a:lstStyle/>
        <a:p>
          <a:endParaRPr lang="en-GB"/>
        </a:p>
      </dgm:t>
    </dgm:pt>
    <dgm:pt modelId="{F6850B92-6DD6-4C26-9AEF-F370992D8DF0}">
      <dgm:prSet/>
      <dgm:spPr/>
      <dgm:t>
        <a:bodyPr/>
        <a:lstStyle/>
        <a:p>
          <a:r>
            <a:rPr lang="en-GB" dirty="0"/>
            <a:t>#params = 2,062</a:t>
          </a:r>
          <a:endParaRPr lang="en-US" dirty="0"/>
        </a:p>
      </dgm:t>
    </dgm:pt>
    <dgm:pt modelId="{13BB4C6B-69BE-407A-A489-8DF07072EAEE}" type="parTrans" cxnId="{D1E614F4-C677-4B7B-94D6-594771D40D9E}">
      <dgm:prSet/>
      <dgm:spPr/>
      <dgm:t>
        <a:bodyPr/>
        <a:lstStyle/>
        <a:p>
          <a:endParaRPr lang="en-GB"/>
        </a:p>
      </dgm:t>
    </dgm:pt>
    <dgm:pt modelId="{447E3EF6-90C6-419E-BCD6-67A90E3447EE}" type="sibTrans" cxnId="{D1E614F4-C677-4B7B-94D6-594771D40D9E}">
      <dgm:prSet/>
      <dgm:spPr/>
      <dgm:t>
        <a:bodyPr/>
        <a:lstStyle/>
        <a:p>
          <a:endParaRPr lang="en-GB"/>
        </a:p>
      </dgm:t>
    </dgm:pt>
    <dgm:pt modelId="{67933854-EAE5-4E34-9DA7-45D83328A404}" type="pres">
      <dgm:prSet presAssocID="{D9941F49-4F02-4F85-9BF2-285809C6CC18}" presName="Name0" presStyleCnt="0">
        <dgm:presLayoutVars>
          <dgm:dir/>
          <dgm:animLvl val="lvl"/>
          <dgm:resizeHandles val="exact"/>
        </dgm:presLayoutVars>
      </dgm:prSet>
      <dgm:spPr/>
    </dgm:pt>
    <dgm:pt modelId="{12E78858-3779-4433-BB35-6D3175954B87}" type="pres">
      <dgm:prSet presAssocID="{5DC832F4-0604-4DC0-9346-D2535C339621}" presName="composite" presStyleCnt="0"/>
      <dgm:spPr/>
    </dgm:pt>
    <dgm:pt modelId="{831C5D59-09C2-42C4-89E9-6BCD8A539ACD}" type="pres">
      <dgm:prSet presAssocID="{5DC832F4-0604-4DC0-9346-D2535C339621}" presName="parTx" presStyleLbl="alignNode1" presStyleIdx="0" presStyleCnt="3">
        <dgm:presLayoutVars>
          <dgm:chMax val="0"/>
          <dgm:chPref val="0"/>
          <dgm:bulletEnabled val="1"/>
        </dgm:presLayoutVars>
      </dgm:prSet>
      <dgm:spPr/>
    </dgm:pt>
    <dgm:pt modelId="{A349B051-34BD-4BC9-92CC-EFDC678E8007}" type="pres">
      <dgm:prSet presAssocID="{5DC832F4-0604-4DC0-9346-D2535C339621}" presName="desTx" presStyleLbl="alignAccFollowNode1" presStyleIdx="0" presStyleCnt="3">
        <dgm:presLayoutVars>
          <dgm:bulletEnabled val="1"/>
        </dgm:presLayoutVars>
      </dgm:prSet>
      <dgm:spPr/>
    </dgm:pt>
    <dgm:pt modelId="{258E6FF1-5433-4F40-BFE6-9926CD439C11}" type="pres">
      <dgm:prSet presAssocID="{18E7F67B-CD4A-4612-B679-F33BC3EF8172}" presName="space" presStyleCnt="0"/>
      <dgm:spPr/>
    </dgm:pt>
    <dgm:pt modelId="{B9E2E144-C2FC-4CD0-B37A-389604099012}" type="pres">
      <dgm:prSet presAssocID="{D58BFEFA-D98C-4995-B9F0-9F2660A9B102}" presName="composite" presStyleCnt="0"/>
      <dgm:spPr/>
    </dgm:pt>
    <dgm:pt modelId="{56DC7779-F8EE-48EB-A6AA-FAFCDE0A68A1}" type="pres">
      <dgm:prSet presAssocID="{D58BFEFA-D98C-4995-B9F0-9F2660A9B102}" presName="parTx" presStyleLbl="alignNode1" presStyleIdx="1" presStyleCnt="3">
        <dgm:presLayoutVars>
          <dgm:chMax val="0"/>
          <dgm:chPref val="0"/>
          <dgm:bulletEnabled val="1"/>
        </dgm:presLayoutVars>
      </dgm:prSet>
      <dgm:spPr/>
    </dgm:pt>
    <dgm:pt modelId="{DA6FA561-C944-47B8-959C-516E43F349DC}" type="pres">
      <dgm:prSet presAssocID="{D58BFEFA-D98C-4995-B9F0-9F2660A9B102}" presName="desTx" presStyleLbl="alignAccFollowNode1" presStyleIdx="1" presStyleCnt="3">
        <dgm:presLayoutVars>
          <dgm:bulletEnabled val="1"/>
        </dgm:presLayoutVars>
      </dgm:prSet>
      <dgm:spPr/>
    </dgm:pt>
    <dgm:pt modelId="{8E355D7D-8DDF-4366-8679-3D882F1AF10B}" type="pres">
      <dgm:prSet presAssocID="{7FFDAEE2-62CC-49CC-9548-2D970265F959}" presName="space" presStyleCnt="0"/>
      <dgm:spPr/>
    </dgm:pt>
    <dgm:pt modelId="{4EF20BE8-8E84-42CE-BE1E-38EEF38F5A19}" type="pres">
      <dgm:prSet presAssocID="{9D1A5DCD-3D83-48BD-9B83-5943BBCEA4EB}" presName="composite" presStyleCnt="0"/>
      <dgm:spPr/>
    </dgm:pt>
    <dgm:pt modelId="{75CCBFE0-E86C-4623-89FD-0E6D2F2AA0CB}" type="pres">
      <dgm:prSet presAssocID="{9D1A5DCD-3D83-48BD-9B83-5943BBCEA4EB}" presName="parTx" presStyleLbl="alignNode1" presStyleIdx="2" presStyleCnt="3">
        <dgm:presLayoutVars>
          <dgm:chMax val="0"/>
          <dgm:chPref val="0"/>
          <dgm:bulletEnabled val="1"/>
        </dgm:presLayoutVars>
      </dgm:prSet>
      <dgm:spPr/>
    </dgm:pt>
    <dgm:pt modelId="{FC7758EA-7F98-4694-8561-AAC080026A9A}" type="pres">
      <dgm:prSet presAssocID="{9D1A5DCD-3D83-48BD-9B83-5943BBCEA4EB}" presName="desTx" presStyleLbl="alignAccFollowNode1" presStyleIdx="2" presStyleCnt="3">
        <dgm:presLayoutVars>
          <dgm:bulletEnabled val="1"/>
        </dgm:presLayoutVars>
      </dgm:prSet>
      <dgm:spPr/>
    </dgm:pt>
  </dgm:ptLst>
  <dgm:cxnLst>
    <dgm:cxn modelId="{EC7C8901-BBDB-4978-9E2B-AFDB7E3B1759}" type="presOf" srcId="{E958CC38-C562-42A0-8A3B-F5FF7D420827}" destId="{DA6FA561-C944-47B8-959C-516E43F349DC}" srcOrd="0" destOrd="1" presId="urn:microsoft.com/office/officeart/2005/8/layout/hList1"/>
    <dgm:cxn modelId="{BDB34B05-3B49-4FF0-88E5-4E2437AB15EF}" type="presOf" srcId="{F6F96D8B-F474-42C4-B74F-436103CEC5D8}" destId="{A349B051-34BD-4BC9-92CC-EFDC678E8007}" srcOrd="0" destOrd="1" presId="urn:microsoft.com/office/officeart/2005/8/layout/hList1"/>
    <dgm:cxn modelId="{730A5605-E100-430B-9DC1-B5DECE9B9079}" type="presOf" srcId="{5DC832F4-0604-4DC0-9346-D2535C339621}" destId="{831C5D59-09C2-42C4-89E9-6BCD8A539ACD}" srcOrd="0" destOrd="0" presId="urn:microsoft.com/office/officeart/2005/8/layout/hList1"/>
    <dgm:cxn modelId="{DD957C07-4428-4616-B2B5-4A7D9B6CB1A9}" type="presOf" srcId="{9D1A5DCD-3D83-48BD-9B83-5943BBCEA4EB}" destId="{75CCBFE0-E86C-4623-89FD-0E6D2F2AA0CB}" srcOrd="0" destOrd="0" presId="urn:microsoft.com/office/officeart/2005/8/layout/hList1"/>
    <dgm:cxn modelId="{F7FE260B-DF19-497D-8511-BA8AF251E491}" type="presOf" srcId="{0C00FD37-E364-4547-909F-88A43DF00098}" destId="{A349B051-34BD-4BC9-92CC-EFDC678E8007}" srcOrd="0" destOrd="3" presId="urn:microsoft.com/office/officeart/2005/8/layout/hList1"/>
    <dgm:cxn modelId="{145FB10B-44D1-45B3-BC6C-A8771902FD8A}" type="presOf" srcId="{BAE518E6-9CA0-40C2-89E7-1895CB8ADDB2}" destId="{DA6FA561-C944-47B8-959C-516E43F349DC}" srcOrd="0" destOrd="4" presId="urn:microsoft.com/office/officeart/2005/8/layout/hList1"/>
    <dgm:cxn modelId="{A22BE434-11A4-4A89-87FC-BD8FAA9D89B1}" type="presOf" srcId="{94EB1791-45CA-4D3F-9EEF-FD7554943E8E}" destId="{FC7758EA-7F98-4694-8561-AAC080026A9A}" srcOrd="0" destOrd="1" presId="urn:microsoft.com/office/officeart/2005/8/layout/hList1"/>
    <dgm:cxn modelId="{91186637-F80D-45F2-B6C2-7C136D63966D}" type="presOf" srcId="{F0574B9A-0982-42D8-A54D-F5C33E401115}" destId="{DA6FA561-C944-47B8-959C-516E43F349DC}" srcOrd="0" destOrd="3" presId="urn:microsoft.com/office/officeart/2005/8/layout/hList1"/>
    <dgm:cxn modelId="{3C5F103A-0216-482A-B00C-F659AF5F4DC7}" srcId="{D58BFEFA-D98C-4995-B9F0-9F2660A9B102}" destId="{F0574B9A-0982-42D8-A54D-F5C33E401115}" srcOrd="3" destOrd="0" parTransId="{23162F5F-4340-4D2A-866D-B95D1E29EC6D}" sibTransId="{98BD6529-A3F4-470E-9EE3-3C4AC09F6FB1}"/>
    <dgm:cxn modelId="{C103F43A-AED5-4C88-A8CF-9E83C9BBC20D}" type="presOf" srcId="{D9941F49-4F02-4F85-9BF2-285809C6CC18}" destId="{67933854-EAE5-4E34-9DA7-45D83328A404}" srcOrd="0" destOrd="0" presId="urn:microsoft.com/office/officeart/2005/8/layout/hList1"/>
    <dgm:cxn modelId="{B844A95C-7292-4F51-8100-C339ED215302}" type="presOf" srcId="{E122DA49-D620-4E2B-B164-F1D8EDBCE812}" destId="{A349B051-34BD-4BC9-92CC-EFDC678E8007}" srcOrd="0" destOrd="0" presId="urn:microsoft.com/office/officeart/2005/8/layout/hList1"/>
    <dgm:cxn modelId="{D04BEA63-D666-4B66-9FEA-D4232154903A}" type="presOf" srcId="{8E2E6FFA-4271-4BAC-AA3D-4B968566AA74}" destId="{FC7758EA-7F98-4694-8561-AAC080026A9A}" srcOrd="0" destOrd="3" presId="urn:microsoft.com/office/officeart/2005/8/layout/hList1"/>
    <dgm:cxn modelId="{FFAF6245-C650-4D89-AA93-B1796C74F9EB}" srcId="{D58BFEFA-D98C-4995-B9F0-9F2660A9B102}" destId="{ACDD7E83-30FF-4A30-AF6F-20D74B8D6C5A}" srcOrd="2" destOrd="0" parTransId="{C85C43D6-1673-4083-BB3B-0B352B8E39BB}" sibTransId="{736D2E92-5378-429A-BCD1-C06B8F152272}"/>
    <dgm:cxn modelId="{C4A79446-A3C9-4695-8D63-2554605020EA}" srcId="{5DC832F4-0604-4DC0-9346-D2535C339621}" destId="{3C8C268D-A93B-4CF6-B73D-ADD056358F87}" srcOrd="2" destOrd="0" parTransId="{690EDA1E-14A7-45A9-B345-A302A64446BE}" sibTransId="{C083C51F-AC44-49E1-AB1E-097A75A3F451}"/>
    <dgm:cxn modelId="{5BEE0D68-1C10-488E-AA1A-8D46A606F999}" type="presOf" srcId="{3C8C268D-A93B-4CF6-B73D-ADD056358F87}" destId="{A349B051-34BD-4BC9-92CC-EFDC678E8007}" srcOrd="0" destOrd="2" presId="urn:microsoft.com/office/officeart/2005/8/layout/hList1"/>
    <dgm:cxn modelId="{04A6FC4C-7743-4035-9DAF-5DFDF8BD1FE1}" srcId="{5DC832F4-0604-4DC0-9346-D2535C339621}" destId="{F6F96D8B-F474-42C4-B74F-436103CEC5D8}" srcOrd="1" destOrd="0" parTransId="{5AEE7438-D456-4A14-B0EC-7137974A50AB}" sibTransId="{EAE42288-327D-4E56-9350-CD4EA13946D5}"/>
    <dgm:cxn modelId="{3E19134D-4FA5-429A-89FD-35181CA77F37}" srcId="{D9941F49-4F02-4F85-9BF2-285809C6CC18}" destId="{5DC832F4-0604-4DC0-9346-D2535C339621}" srcOrd="0" destOrd="0" parTransId="{41A1B1E6-8799-4F44-BD93-6A152A4B6A5B}" sibTransId="{18E7F67B-CD4A-4612-B679-F33BC3EF8172}"/>
    <dgm:cxn modelId="{E514C450-08D2-4F57-928A-C1112C3E36AA}" srcId="{9D1A5DCD-3D83-48BD-9B83-5943BBCEA4EB}" destId="{4E5E1A0F-04C2-4D8E-94F0-25C247A868A6}" srcOrd="2" destOrd="0" parTransId="{3A30A85C-19C2-4924-8746-4FDD41DCE633}" sibTransId="{AD0270A9-AB09-4744-94AB-B1109EC6E0D3}"/>
    <dgm:cxn modelId="{3FAE8A72-27DE-4A86-A297-70C74286469B}" srcId="{D58BFEFA-D98C-4995-B9F0-9F2660A9B102}" destId="{BAE518E6-9CA0-40C2-89E7-1895CB8ADDB2}" srcOrd="4" destOrd="0" parTransId="{10032F25-0433-47C1-AB2D-F83C5E75DA52}" sibTransId="{FB316560-9D41-4CAF-999B-8A5CD71355C4}"/>
    <dgm:cxn modelId="{1B0E8754-D1E7-4BF4-8457-99AFBE5D402A}" srcId="{D9941F49-4F02-4F85-9BF2-285809C6CC18}" destId="{D58BFEFA-D98C-4995-B9F0-9F2660A9B102}" srcOrd="1" destOrd="0" parTransId="{08E83267-F876-451D-B8A1-E9F6402BAEFE}" sibTransId="{7FFDAEE2-62CC-49CC-9548-2D970265F959}"/>
    <dgm:cxn modelId="{4D894E55-A50E-4E93-8454-696F888F4C0B}" type="presOf" srcId="{4E5E1A0F-04C2-4D8E-94F0-25C247A868A6}" destId="{FC7758EA-7F98-4694-8561-AAC080026A9A}" srcOrd="0" destOrd="2" presId="urn:microsoft.com/office/officeart/2005/8/layout/hList1"/>
    <dgm:cxn modelId="{86BBC95A-20AD-4862-AC66-5EBBA994DA6B}" srcId="{5DC832F4-0604-4DC0-9346-D2535C339621}" destId="{0C00FD37-E364-4547-909F-88A43DF00098}" srcOrd="3" destOrd="0" parTransId="{921C8224-9616-441F-BDFC-97F6920E71F9}" sibTransId="{094DF2AA-7018-44DE-87D2-D9FC8D5BC53B}"/>
    <dgm:cxn modelId="{0FF32080-0CAC-44C4-A076-1210F2CB54C6}" type="presOf" srcId="{ACDD7E83-30FF-4A30-AF6F-20D74B8D6C5A}" destId="{DA6FA561-C944-47B8-959C-516E43F349DC}" srcOrd="0" destOrd="2" presId="urn:microsoft.com/office/officeart/2005/8/layout/hList1"/>
    <dgm:cxn modelId="{E0D0A789-817D-4502-AD9F-4ED7EA3AFC6B}" type="presOf" srcId="{F6850B92-6DD6-4C26-9AEF-F370992D8DF0}" destId="{FC7758EA-7F98-4694-8561-AAC080026A9A}" srcOrd="0" destOrd="4" presId="urn:microsoft.com/office/officeart/2005/8/layout/hList1"/>
    <dgm:cxn modelId="{BB0EE68B-9A4A-4D7E-90D2-B3875433B872}" srcId="{9D1A5DCD-3D83-48BD-9B83-5943BBCEA4EB}" destId="{94EB1791-45CA-4D3F-9EEF-FD7554943E8E}" srcOrd="1" destOrd="0" parTransId="{CE5B9F55-BE14-4577-B679-2E6C9A721E15}" sibTransId="{35BFE629-4585-4399-87CF-92B87A9D4654}"/>
    <dgm:cxn modelId="{92CB999A-BF53-4504-9144-7CFAEFA67C2D}" srcId="{5DC832F4-0604-4DC0-9346-D2535C339621}" destId="{E122DA49-D620-4E2B-B164-F1D8EDBCE812}" srcOrd="0" destOrd="0" parTransId="{BA46F3A2-55B4-471A-84F1-C325BED6B6D9}" sibTransId="{728E6B9C-C07E-4C8C-9B10-8DE5FE7AB93D}"/>
    <dgm:cxn modelId="{167808A0-EC53-43A8-B07D-AD122F1B9FAA}" srcId="{D58BFEFA-D98C-4995-B9F0-9F2660A9B102}" destId="{C12CCA67-D3EE-4EFA-80FD-189AEF2A7EEB}" srcOrd="0" destOrd="0" parTransId="{AC8862DE-A5B4-404A-ADD1-CD6D40255F02}" sibTransId="{9FD297CE-B56D-4182-9E06-948B5191839B}"/>
    <dgm:cxn modelId="{B9F87DAB-BA49-4476-87EE-532F632E970D}" srcId="{9D1A5DCD-3D83-48BD-9B83-5943BBCEA4EB}" destId="{8E2E6FFA-4271-4BAC-AA3D-4B968566AA74}" srcOrd="3" destOrd="0" parTransId="{2A6AF4BF-B83B-4F20-8DBC-69EDD73CF897}" sibTransId="{45FBEA56-18A5-462B-B34A-C29A168DAE22}"/>
    <dgm:cxn modelId="{5ADB10CF-45E0-43FB-9043-EC2374F3E4C7}" srcId="{9D1A5DCD-3D83-48BD-9B83-5943BBCEA4EB}" destId="{C04C2494-1646-47F2-B43E-0170B3434247}" srcOrd="0" destOrd="0" parTransId="{1A768F67-376A-4757-9588-B8F0415C13A8}" sibTransId="{B906245D-7BB2-4122-85FF-1DD54D4B532C}"/>
    <dgm:cxn modelId="{025ED0E3-4541-4D56-B525-B8AF77B79762}" type="presOf" srcId="{D58BFEFA-D98C-4995-B9F0-9F2660A9B102}" destId="{56DC7779-F8EE-48EB-A6AA-FAFCDE0A68A1}" srcOrd="0" destOrd="0" presId="urn:microsoft.com/office/officeart/2005/8/layout/hList1"/>
    <dgm:cxn modelId="{ED3356E8-A936-4F9E-B814-756D0FFCFCE9}" type="presOf" srcId="{C12CCA67-D3EE-4EFA-80FD-189AEF2A7EEB}" destId="{DA6FA561-C944-47B8-959C-516E43F349DC}" srcOrd="0" destOrd="0" presId="urn:microsoft.com/office/officeart/2005/8/layout/hList1"/>
    <dgm:cxn modelId="{6AD299E8-232E-4CB8-B643-AC61DCF76B1C}" srcId="{D9941F49-4F02-4F85-9BF2-285809C6CC18}" destId="{9D1A5DCD-3D83-48BD-9B83-5943BBCEA4EB}" srcOrd="2" destOrd="0" parTransId="{8E91546E-15D9-4F50-9C47-E83629E37E82}" sibTransId="{05DBE128-026E-48B3-ACB9-1BB80185BC2E}"/>
    <dgm:cxn modelId="{C535C7F3-B9BF-4AC0-AA20-2D3D45F671F3}" type="presOf" srcId="{C04C2494-1646-47F2-B43E-0170B3434247}" destId="{FC7758EA-7F98-4694-8561-AAC080026A9A}" srcOrd="0" destOrd="0" presId="urn:microsoft.com/office/officeart/2005/8/layout/hList1"/>
    <dgm:cxn modelId="{D1E614F4-C677-4B7B-94D6-594771D40D9E}" srcId="{9D1A5DCD-3D83-48BD-9B83-5943BBCEA4EB}" destId="{F6850B92-6DD6-4C26-9AEF-F370992D8DF0}" srcOrd="4" destOrd="0" parTransId="{13BB4C6B-69BE-407A-A489-8DF07072EAEE}" sibTransId="{447E3EF6-90C6-419E-BCD6-67A90E3447EE}"/>
    <dgm:cxn modelId="{54028CF8-DDDF-410D-822B-B775C1715D8D}" srcId="{D58BFEFA-D98C-4995-B9F0-9F2660A9B102}" destId="{E958CC38-C562-42A0-8A3B-F5FF7D420827}" srcOrd="1" destOrd="0" parTransId="{DD2D2908-DBEC-4CCA-97F7-0792E13FB0A8}" sibTransId="{4E9FC54E-7493-4893-8D73-28E63210E9CC}"/>
    <dgm:cxn modelId="{45EE95B1-23B7-4A3B-9BB3-2992F72E2CFD}" type="presParOf" srcId="{67933854-EAE5-4E34-9DA7-45D83328A404}" destId="{12E78858-3779-4433-BB35-6D3175954B87}" srcOrd="0" destOrd="0" presId="urn:microsoft.com/office/officeart/2005/8/layout/hList1"/>
    <dgm:cxn modelId="{165DCE88-36AA-4B72-9B1B-5B4527EBE5A1}" type="presParOf" srcId="{12E78858-3779-4433-BB35-6D3175954B87}" destId="{831C5D59-09C2-42C4-89E9-6BCD8A539ACD}" srcOrd="0" destOrd="0" presId="urn:microsoft.com/office/officeart/2005/8/layout/hList1"/>
    <dgm:cxn modelId="{687642FF-57EF-4C07-BDB3-CD2222DC1EE8}" type="presParOf" srcId="{12E78858-3779-4433-BB35-6D3175954B87}" destId="{A349B051-34BD-4BC9-92CC-EFDC678E8007}" srcOrd="1" destOrd="0" presId="urn:microsoft.com/office/officeart/2005/8/layout/hList1"/>
    <dgm:cxn modelId="{B9B02056-DAA0-4550-BF05-3C84382A8E5B}" type="presParOf" srcId="{67933854-EAE5-4E34-9DA7-45D83328A404}" destId="{258E6FF1-5433-4F40-BFE6-9926CD439C11}" srcOrd="1" destOrd="0" presId="urn:microsoft.com/office/officeart/2005/8/layout/hList1"/>
    <dgm:cxn modelId="{9C32A5F5-C805-44AB-99F1-C588ADAD25B4}" type="presParOf" srcId="{67933854-EAE5-4E34-9DA7-45D83328A404}" destId="{B9E2E144-C2FC-4CD0-B37A-389604099012}" srcOrd="2" destOrd="0" presId="urn:microsoft.com/office/officeart/2005/8/layout/hList1"/>
    <dgm:cxn modelId="{EB6E63EB-1DA6-4591-8A12-3634327FF0DE}" type="presParOf" srcId="{B9E2E144-C2FC-4CD0-B37A-389604099012}" destId="{56DC7779-F8EE-48EB-A6AA-FAFCDE0A68A1}" srcOrd="0" destOrd="0" presId="urn:microsoft.com/office/officeart/2005/8/layout/hList1"/>
    <dgm:cxn modelId="{CA28F997-E4CE-4568-85EA-11F5A975150D}" type="presParOf" srcId="{B9E2E144-C2FC-4CD0-B37A-389604099012}" destId="{DA6FA561-C944-47B8-959C-516E43F349DC}" srcOrd="1" destOrd="0" presId="urn:microsoft.com/office/officeart/2005/8/layout/hList1"/>
    <dgm:cxn modelId="{E78F3462-9F2B-48B2-9DE6-95AB352E71EF}" type="presParOf" srcId="{67933854-EAE5-4E34-9DA7-45D83328A404}" destId="{8E355D7D-8DDF-4366-8679-3D882F1AF10B}" srcOrd="3" destOrd="0" presId="urn:microsoft.com/office/officeart/2005/8/layout/hList1"/>
    <dgm:cxn modelId="{DC6B665E-BC81-471D-A717-13D4E868BF5E}" type="presParOf" srcId="{67933854-EAE5-4E34-9DA7-45D83328A404}" destId="{4EF20BE8-8E84-42CE-BE1E-38EEF38F5A19}" srcOrd="4" destOrd="0" presId="urn:microsoft.com/office/officeart/2005/8/layout/hList1"/>
    <dgm:cxn modelId="{0CD58EF2-37DE-46BB-8CF9-2333CDDC3156}" type="presParOf" srcId="{4EF20BE8-8E84-42CE-BE1E-38EEF38F5A19}" destId="{75CCBFE0-E86C-4623-89FD-0E6D2F2AA0CB}" srcOrd="0" destOrd="0" presId="urn:microsoft.com/office/officeart/2005/8/layout/hList1"/>
    <dgm:cxn modelId="{A5FD8FA0-660B-40F8-9864-768EA457CAAF}" type="presParOf" srcId="{4EF20BE8-8E84-42CE-BE1E-38EEF38F5A19}" destId="{FC7758EA-7F98-4694-8561-AAC080026A9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FCAEE-F993-490C-81DB-9070F5794BC2}">
      <dsp:nvSpPr>
        <dsp:cNvPr id="0" name=""/>
        <dsp:cNvSpPr/>
      </dsp:nvSpPr>
      <dsp:spPr>
        <a:xfrm>
          <a:off x="0" y="646"/>
          <a:ext cx="6937283" cy="15120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53DF0F-5A12-445F-9A3D-439C0CACB1C8}">
      <dsp:nvSpPr>
        <dsp:cNvPr id="0" name=""/>
        <dsp:cNvSpPr/>
      </dsp:nvSpPr>
      <dsp:spPr>
        <a:xfrm>
          <a:off x="835259" y="706073"/>
          <a:ext cx="75842" cy="101147"/>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669868-C459-4E09-B703-414D040887E2}">
      <dsp:nvSpPr>
        <dsp:cNvPr id="0" name=""/>
        <dsp:cNvSpPr/>
      </dsp:nvSpPr>
      <dsp:spPr>
        <a:xfrm>
          <a:off x="1746361" y="646"/>
          <a:ext cx="5190921"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1111250">
            <a:lnSpc>
              <a:spcPct val="90000"/>
            </a:lnSpc>
            <a:spcBef>
              <a:spcPct val="0"/>
            </a:spcBef>
            <a:spcAft>
              <a:spcPct val="35000"/>
            </a:spcAft>
            <a:buNone/>
          </a:pPr>
          <a:r>
            <a:rPr lang="en-GB" sz="2500" kern="1200" dirty="0"/>
            <a:t>Had to change all files (training, model, inference etc.) to work with </a:t>
          </a:r>
          <a:r>
            <a:rPr lang="en-GB" sz="2500" kern="1200" dirty="0" err="1"/>
            <a:t>Keras</a:t>
          </a:r>
          <a:r>
            <a:rPr lang="en-GB" sz="2500" kern="1200" dirty="0"/>
            <a:t> instead of </a:t>
          </a:r>
          <a:r>
            <a:rPr lang="en-GB" sz="2500" kern="1200" dirty="0" err="1"/>
            <a:t>PyTorch</a:t>
          </a:r>
          <a:endParaRPr lang="en-US" sz="2500" kern="1200" dirty="0"/>
        </a:p>
      </dsp:txBody>
      <dsp:txXfrm>
        <a:off x="1746361" y="646"/>
        <a:ext cx="5190921" cy="1512001"/>
      </dsp:txXfrm>
    </dsp:sp>
    <dsp:sp modelId="{C35C9A26-6F3A-4301-BF0B-6A94FD6BCA08}">
      <dsp:nvSpPr>
        <dsp:cNvPr id="0" name=""/>
        <dsp:cNvSpPr/>
      </dsp:nvSpPr>
      <dsp:spPr>
        <a:xfrm>
          <a:off x="0" y="1890648"/>
          <a:ext cx="6937283" cy="15120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DEFB4-64F9-4B2A-AD7D-FE9364FE2B3F}">
      <dsp:nvSpPr>
        <dsp:cNvPr id="0" name=""/>
        <dsp:cNvSpPr/>
      </dsp:nvSpPr>
      <dsp:spPr>
        <a:xfrm>
          <a:off x="835259" y="2596075"/>
          <a:ext cx="75842" cy="101147"/>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0E536-B935-45AA-AE85-F4C7EC7149D9}">
      <dsp:nvSpPr>
        <dsp:cNvPr id="0" name=""/>
        <dsp:cNvSpPr/>
      </dsp:nvSpPr>
      <dsp:spPr>
        <a:xfrm>
          <a:off x="1746361" y="1890648"/>
          <a:ext cx="5190921"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1111250">
            <a:lnSpc>
              <a:spcPct val="90000"/>
            </a:lnSpc>
            <a:spcBef>
              <a:spcPct val="0"/>
            </a:spcBef>
            <a:spcAft>
              <a:spcPct val="35000"/>
            </a:spcAft>
            <a:buNone/>
          </a:pPr>
          <a:r>
            <a:rPr lang="en-GB" sz="2500" kern="1200" dirty="0"/>
            <a:t>Setup environment (took a long time find compatible packages)</a:t>
          </a:r>
          <a:endParaRPr lang="en-US" sz="2500" kern="1200" dirty="0"/>
        </a:p>
      </dsp:txBody>
      <dsp:txXfrm>
        <a:off x="1746361" y="1890648"/>
        <a:ext cx="5190921" cy="1512001"/>
      </dsp:txXfrm>
    </dsp:sp>
    <dsp:sp modelId="{3CB1FD0C-EC36-43AB-8FD0-A2E45E5A2170}">
      <dsp:nvSpPr>
        <dsp:cNvPr id="0" name=""/>
        <dsp:cNvSpPr/>
      </dsp:nvSpPr>
      <dsp:spPr>
        <a:xfrm>
          <a:off x="0" y="3780650"/>
          <a:ext cx="6937283" cy="15120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6124E3-4729-4E08-8DC1-29135110CE80}">
      <dsp:nvSpPr>
        <dsp:cNvPr id="0" name=""/>
        <dsp:cNvSpPr/>
      </dsp:nvSpPr>
      <dsp:spPr>
        <a:xfrm>
          <a:off x="835259" y="4486077"/>
          <a:ext cx="75842" cy="101147"/>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B3666-B916-4A50-B781-9AE5D2C0974E}">
      <dsp:nvSpPr>
        <dsp:cNvPr id="0" name=""/>
        <dsp:cNvSpPr/>
      </dsp:nvSpPr>
      <dsp:spPr>
        <a:xfrm>
          <a:off x="1746361" y="3780650"/>
          <a:ext cx="3121777"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1111250">
            <a:lnSpc>
              <a:spcPct val="90000"/>
            </a:lnSpc>
            <a:spcBef>
              <a:spcPct val="0"/>
            </a:spcBef>
            <a:spcAft>
              <a:spcPct val="35000"/>
            </a:spcAft>
            <a:buNone/>
          </a:pPr>
          <a:r>
            <a:rPr lang="en-GB" sz="2500" kern="1200"/>
            <a:t>Used tensorflow-gpu == 2.11.0</a:t>
          </a:r>
          <a:endParaRPr lang="en-US" sz="2500" kern="1200"/>
        </a:p>
      </dsp:txBody>
      <dsp:txXfrm>
        <a:off x="1746361" y="3780650"/>
        <a:ext cx="3121777" cy="1512001"/>
      </dsp:txXfrm>
    </dsp:sp>
    <dsp:sp modelId="{48400B7B-D698-4582-A210-FAF82B51080E}">
      <dsp:nvSpPr>
        <dsp:cNvPr id="0" name=""/>
        <dsp:cNvSpPr/>
      </dsp:nvSpPr>
      <dsp:spPr>
        <a:xfrm>
          <a:off x="4868139" y="3780650"/>
          <a:ext cx="2069143" cy="151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622300">
            <a:lnSpc>
              <a:spcPct val="90000"/>
            </a:lnSpc>
            <a:spcBef>
              <a:spcPct val="0"/>
            </a:spcBef>
            <a:spcAft>
              <a:spcPct val="35000"/>
            </a:spcAft>
            <a:buNone/>
          </a:pPr>
          <a:r>
            <a:rPr lang="en-GB" sz="1400" kern="1200"/>
            <a:t>To allow GPU training</a:t>
          </a:r>
          <a:endParaRPr lang="en-US" sz="1400" kern="1200"/>
        </a:p>
        <a:p>
          <a:pPr marL="0" lvl="0" indent="0" algn="l" defTabSz="622300">
            <a:lnSpc>
              <a:spcPct val="90000"/>
            </a:lnSpc>
            <a:spcBef>
              <a:spcPct val="0"/>
            </a:spcBef>
            <a:spcAft>
              <a:spcPct val="35000"/>
            </a:spcAft>
            <a:buNone/>
          </a:pPr>
          <a:r>
            <a:rPr lang="en-GB" sz="1400" kern="1200"/>
            <a:t>To include learning rate cosine decay scheduler &amp; other training features</a:t>
          </a:r>
          <a:endParaRPr lang="en-US" sz="1400" kern="1200"/>
        </a:p>
      </dsp:txBody>
      <dsp:txXfrm>
        <a:off x="4868139" y="3780650"/>
        <a:ext cx="2069143" cy="15120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C5D59-09C2-42C4-89E9-6BCD8A539ACD}">
      <dsp:nvSpPr>
        <dsp:cNvPr id="0" name=""/>
        <dsp:cNvSpPr/>
      </dsp:nvSpPr>
      <dsp:spPr>
        <a:xfrm>
          <a:off x="3706" y="131643"/>
          <a:ext cx="3613545"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Full model</a:t>
          </a:r>
          <a:endParaRPr lang="en-US" sz="1800" kern="1200" dirty="0"/>
        </a:p>
      </dsp:txBody>
      <dsp:txXfrm>
        <a:off x="3706" y="131643"/>
        <a:ext cx="3613545" cy="518400"/>
      </dsp:txXfrm>
    </dsp:sp>
    <dsp:sp modelId="{A349B051-34BD-4BC9-92CC-EFDC678E8007}">
      <dsp:nvSpPr>
        <dsp:cNvPr id="0" name=""/>
        <dsp:cNvSpPr/>
      </dsp:nvSpPr>
      <dsp:spPr>
        <a:xfrm>
          <a:off x="3706" y="650043"/>
          <a:ext cx="3613545" cy="16560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 kernels =  128 throughout </a:t>
          </a:r>
          <a:endParaRPr lang="en-US" sz="1800" kern="1200" dirty="0"/>
        </a:p>
        <a:p>
          <a:pPr marL="171450" lvl="1" indent="-171450" algn="l" defTabSz="800100">
            <a:lnSpc>
              <a:spcPct val="90000"/>
            </a:lnSpc>
            <a:spcBef>
              <a:spcPct val="0"/>
            </a:spcBef>
            <a:spcAft>
              <a:spcPct val="15000"/>
            </a:spcAft>
            <a:buChar char="•"/>
          </a:pPr>
          <a:r>
            <a:rPr lang="en-GB" sz="1800" kern="1200" dirty="0"/>
            <a:t>Attention block</a:t>
          </a:r>
          <a:endParaRPr lang="en-US" sz="1800" kern="1200" dirty="0"/>
        </a:p>
        <a:p>
          <a:pPr marL="171450" lvl="1" indent="-171450" algn="l" defTabSz="800100">
            <a:lnSpc>
              <a:spcPct val="90000"/>
            </a:lnSpc>
            <a:spcBef>
              <a:spcPct val="0"/>
            </a:spcBef>
            <a:spcAft>
              <a:spcPct val="15000"/>
            </a:spcAft>
            <a:buChar char="•"/>
          </a:pPr>
          <a:r>
            <a:rPr lang="en-GB" sz="1800" kern="1200" dirty="0"/>
            <a:t>#params = 3,322,886</a:t>
          </a:r>
          <a:endParaRPr lang="en-US" sz="1800" kern="1200" dirty="0"/>
        </a:p>
        <a:p>
          <a:pPr marL="171450" lvl="1" indent="-171450" algn="l" defTabSz="800100">
            <a:lnSpc>
              <a:spcPct val="90000"/>
            </a:lnSpc>
            <a:spcBef>
              <a:spcPct val="0"/>
            </a:spcBef>
            <a:spcAft>
              <a:spcPct val="15000"/>
            </a:spcAft>
            <a:buChar char="•"/>
          </a:pPr>
          <a:r>
            <a:rPr lang="en-US" sz="1800" kern="1200" dirty="0"/>
            <a:t>Trained on 5 epochs (not 9)</a:t>
          </a:r>
        </a:p>
      </dsp:txBody>
      <dsp:txXfrm>
        <a:off x="3706" y="650043"/>
        <a:ext cx="3613545" cy="1656007"/>
      </dsp:txXfrm>
    </dsp:sp>
    <dsp:sp modelId="{56DC7779-F8EE-48EB-A6AA-FAFCDE0A68A1}">
      <dsp:nvSpPr>
        <dsp:cNvPr id="0" name=""/>
        <dsp:cNvSpPr/>
      </dsp:nvSpPr>
      <dsp:spPr>
        <a:xfrm>
          <a:off x="4123147" y="131643"/>
          <a:ext cx="3613545"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Reduced</a:t>
          </a:r>
          <a:endParaRPr lang="en-US" sz="1800" kern="1200" dirty="0"/>
        </a:p>
      </dsp:txBody>
      <dsp:txXfrm>
        <a:off x="4123147" y="131643"/>
        <a:ext cx="3613545" cy="518400"/>
      </dsp:txXfrm>
    </dsp:sp>
    <dsp:sp modelId="{DA6FA561-C944-47B8-959C-516E43F349DC}">
      <dsp:nvSpPr>
        <dsp:cNvPr id="0" name=""/>
        <dsp:cNvSpPr/>
      </dsp:nvSpPr>
      <dsp:spPr>
        <a:xfrm>
          <a:off x="4123147" y="650043"/>
          <a:ext cx="3613545" cy="16560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 kernels =  8 throughout </a:t>
          </a:r>
          <a:endParaRPr lang="en-US" sz="1800" kern="1200" dirty="0"/>
        </a:p>
        <a:p>
          <a:pPr marL="171450" lvl="1" indent="-171450" algn="l" defTabSz="800100">
            <a:lnSpc>
              <a:spcPct val="90000"/>
            </a:lnSpc>
            <a:spcBef>
              <a:spcPct val="0"/>
            </a:spcBef>
            <a:spcAft>
              <a:spcPct val="15000"/>
            </a:spcAft>
            <a:buChar char="•"/>
          </a:pPr>
          <a:r>
            <a:rPr lang="en-GB" sz="1800" kern="1200" dirty="0"/>
            <a:t>No attention block</a:t>
          </a:r>
          <a:endParaRPr lang="en-US" sz="1800" kern="1200" dirty="0"/>
        </a:p>
        <a:p>
          <a:pPr marL="171450" lvl="1" indent="-171450" algn="l" defTabSz="800100">
            <a:lnSpc>
              <a:spcPct val="90000"/>
            </a:lnSpc>
            <a:spcBef>
              <a:spcPct val="0"/>
            </a:spcBef>
            <a:spcAft>
              <a:spcPct val="15000"/>
            </a:spcAft>
            <a:buChar char="•"/>
          </a:pPr>
          <a:r>
            <a:rPr lang="en-US" sz="1800" kern="1200" dirty="0"/>
            <a:t>1 down, bottleneck, 1 up block</a:t>
          </a:r>
        </a:p>
        <a:p>
          <a:pPr marL="171450" lvl="1" indent="-171450" algn="l" defTabSz="800100">
            <a:lnSpc>
              <a:spcPct val="90000"/>
            </a:lnSpc>
            <a:spcBef>
              <a:spcPct val="0"/>
            </a:spcBef>
            <a:spcAft>
              <a:spcPct val="15000"/>
            </a:spcAft>
            <a:buChar char="•"/>
          </a:pPr>
          <a:r>
            <a:rPr lang="en-US" sz="1800" kern="1200" dirty="0"/>
            <a:t>Trained on 9 epochs</a:t>
          </a:r>
        </a:p>
        <a:p>
          <a:pPr marL="171450" lvl="1" indent="-171450" algn="l" defTabSz="800100">
            <a:lnSpc>
              <a:spcPct val="90000"/>
            </a:lnSpc>
            <a:spcBef>
              <a:spcPct val="0"/>
            </a:spcBef>
            <a:spcAft>
              <a:spcPct val="15000"/>
            </a:spcAft>
            <a:buChar char="•"/>
          </a:pPr>
          <a:r>
            <a:rPr lang="en-GB" sz="1800" kern="1200" dirty="0"/>
            <a:t>#params = 4,950</a:t>
          </a:r>
          <a:endParaRPr lang="en-US" sz="1800" kern="1200" dirty="0"/>
        </a:p>
      </dsp:txBody>
      <dsp:txXfrm>
        <a:off x="4123147" y="650043"/>
        <a:ext cx="3613545" cy="1656007"/>
      </dsp:txXfrm>
    </dsp:sp>
    <dsp:sp modelId="{75CCBFE0-E86C-4623-89FD-0E6D2F2AA0CB}">
      <dsp:nvSpPr>
        <dsp:cNvPr id="0" name=""/>
        <dsp:cNvSpPr/>
      </dsp:nvSpPr>
      <dsp:spPr>
        <a:xfrm>
          <a:off x="8242589" y="131643"/>
          <a:ext cx="3613545"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Doubling kernels</a:t>
          </a:r>
          <a:endParaRPr lang="en-US" sz="1800" kern="1200" dirty="0"/>
        </a:p>
      </dsp:txBody>
      <dsp:txXfrm>
        <a:off x="8242589" y="131643"/>
        <a:ext cx="3613545" cy="518400"/>
      </dsp:txXfrm>
    </dsp:sp>
    <dsp:sp modelId="{FC7758EA-7F98-4694-8561-AAC080026A9A}">
      <dsp:nvSpPr>
        <dsp:cNvPr id="0" name=""/>
        <dsp:cNvSpPr/>
      </dsp:nvSpPr>
      <dsp:spPr>
        <a:xfrm>
          <a:off x="8242589" y="650043"/>
          <a:ext cx="3613545" cy="16560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 kernels =  4,8,4 (</a:t>
          </a:r>
          <a:r>
            <a:rPr lang="en-GB" sz="1800" kern="1200" dirty="0" err="1"/>
            <a:t>d,b,u</a:t>
          </a:r>
          <a:r>
            <a:rPr lang="en-GB" sz="1800" kern="1200" dirty="0"/>
            <a:t>) </a:t>
          </a:r>
          <a:endParaRPr lang="en-US" sz="1800" kern="1200" dirty="0"/>
        </a:p>
        <a:p>
          <a:pPr marL="171450" lvl="1" indent="-171450" algn="l" defTabSz="800100">
            <a:lnSpc>
              <a:spcPct val="90000"/>
            </a:lnSpc>
            <a:spcBef>
              <a:spcPct val="0"/>
            </a:spcBef>
            <a:spcAft>
              <a:spcPct val="15000"/>
            </a:spcAft>
            <a:buChar char="•"/>
          </a:pPr>
          <a:r>
            <a:rPr lang="en-GB" sz="1800" kern="1200" dirty="0"/>
            <a:t>No attention block</a:t>
          </a:r>
          <a:endParaRPr lang="en-US" sz="1800" kern="1200" dirty="0"/>
        </a:p>
        <a:p>
          <a:pPr marL="171450" lvl="1" indent="-171450" algn="l" defTabSz="800100">
            <a:lnSpc>
              <a:spcPct val="90000"/>
            </a:lnSpc>
            <a:spcBef>
              <a:spcPct val="0"/>
            </a:spcBef>
            <a:spcAft>
              <a:spcPct val="15000"/>
            </a:spcAft>
            <a:buChar char="•"/>
          </a:pPr>
          <a:r>
            <a:rPr lang="en-US" sz="1800" kern="1200" dirty="0"/>
            <a:t>1down, bottleneck, 1 up block</a:t>
          </a:r>
        </a:p>
        <a:p>
          <a:pPr marL="171450" lvl="1" indent="-171450" algn="l" defTabSz="800100">
            <a:lnSpc>
              <a:spcPct val="90000"/>
            </a:lnSpc>
            <a:spcBef>
              <a:spcPct val="0"/>
            </a:spcBef>
            <a:spcAft>
              <a:spcPct val="15000"/>
            </a:spcAft>
            <a:buChar char="•"/>
          </a:pPr>
          <a:r>
            <a:rPr lang="en-US" sz="1800" kern="1200" dirty="0"/>
            <a:t>Trained on 9 epochs</a:t>
          </a:r>
        </a:p>
        <a:p>
          <a:pPr marL="171450" lvl="1" indent="-171450" algn="l" defTabSz="800100">
            <a:lnSpc>
              <a:spcPct val="90000"/>
            </a:lnSpc>
            <a:spcBef>
              <a:spcPct val="0"/>
            </a:spcBef>
            <a:spcAft>
              <a:spcPct val="15000"/>
            </a:spcAft>
            <a:buChar char="•"/>
          </a:pPr>
          <a:r>
            <a:rPr lang="en-GB" sz="1800" kern="1200" dirty="0"/>
            <a:t>#params = 2,062</a:t>
          </a:r>
          <a:endParaRPr lang="en-US" sz="1800" kern="1200" dirty="0"/>
        </a:p>
      </dsp:txBody>
      <dsp:txXfrm>
        <a:off x="8242589" y="650043"/>
        <a:ext cx="3613545" cy="1656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7/18/2024</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73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7/18/2024</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5481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7/18/2024</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36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7/18/2024</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1441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7/18/2024</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6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7/18/2024</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84712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7/18/2024</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999110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7/18/2024</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4401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7/18/2024</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77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7/18/2024</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769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7/18/2024</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62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7/18/2024</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0796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2.xml"/><Relationship Id="rId7" Type="http://schemas.openxmlformats.org/officeDocument/2006/relationships/image" Target="../media/image6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BF5D-6950-30DC-A62B-39820C0D98CC}"/>
              </a:ext>
            </a:extLst>
          </p:cNvPr>
          <p:cNvSpPr>
            <a:spLocks noGrp="1"/>
          </p:cNvSpPr>
          <p:nvPr>
            <p:ph type="ctrTitle"/>
          </p:nvPr>
        </p:nvSpPr>
        <p:spPr>
          <a:xfrm>
            <a:off x="5297762" y="640080"/>
            <a:ext cx="6251110" cy="3566160"/>
          </a:xfrm>
        </p:spPr>
        <p:txBody>
          <a:bodyPr anchor="b">
            <a:normAutofit/>
          </a:bodyPr>
          <a:lstStyle/>
          <a:p>
            <a:pPr algn="l"/>
            <a:r>
              <a:rPr lang="en-GB" sz="5400" dirty="0"/>
              <a:t>Denoising Pile-Up events</a:t>
            </a:r>
          </a:p>
        </p:txBody>
      </p:sp>
      <p:sp>
        <p:nvSpPr>
          <p:cNvPr id="3" name="Subtitle 2">
            <a:extLst>
              <a:ext uri="{FF2B5EF4-FFF2-40B4-BE49-F238E27FC236}">
                <a16:creationId xmlns:a16="http://schemas.microsoft.com/office/drawing/2014/main" id="{5A1C4127-E28F-0C47-EC95-F0295DC15DC3}"/>
              </a:ext>
            </a:extLst>
          </p:cNvPr>
          <p:cNvSpPr>
            <a:spLocks noGrp="1"/>
          </p:cNvSpPr>
          <p:nvPr>
            <p:ph type="subTitle" idx="1"/>
          </p:nvPr>
        </p:nvSpPr>
        <p:spPr>
          <a:xfrm>
            <a:off x="5297761" y="5431536"/>
            <a:ext cx="6251111" cy="1572768"/>
          </a:xfrm>
        </p:spPr>
        <p:txBody>
          <a:bodyPr>
            <a:normAutofit/>
          </a:bodyPr>
          <a:lstStyle/>
          <a:p>
            <a:pPr algn="l"/>
            <a:r>
              <a:rPr lang="en-GB" dirty="0"/>
              <a:t>Luke Johnson</a:t>
            </a:r>
          </a:p>
        </p:txBody>
      </p:sp>
      <p:pic>
        <p:nvPicPr>
          <p:cNvPr id="5" name="Picture 4">
            <a:extLst>
              <a:ext uri="{FF2B5EF4-FFF2-40B4-BE49-F238E27FC236}">
                <a16:creationId xmlns:a16="http://schemas.microsoft.com/office/drawing/2014/main" id="{A6235216-E192-932F-1FCC-6D84478536C4}"/>
              </a:ext>
            </a:extLst>
          </p:cNvPr>
          <p:cNvPicPr>
            <a:picLocks noChangeAspect="1"/>
          </p:cNvPicPr>
          <p:nvPr/>
        </p:nvPicPr>
        <p:blipFill rotWithShape="1">
          <a:blip r:embed="rId2"/>
          <a:srcRect l="8382" r="2625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 name="Subtitle 2">
            <a:extLst>
              <a:ext uri="{FF2B5EF4-FFF2-40B4-BE49-F238E27FC236}">
                <a16:creationId xmlns:a16="http://schemas.microsoft.com/office/drawing/2014/main" id="{3B37AEC9-214E-D4E7-AB72-41823028D057}"/>
              </a:ext>
            </a:extLst>
          </p:cNvPr>
          <p:cNvSpPr txBox="1">
            <a:spLocks/>
          </p:cNvSpPr>
          <p:nvPr/>
        </p:nvSpPr>
        <p:spPr>
          <a:xfrm>
            <a:off x="5297760" y="4206240"/>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13/06/2024</a:t>
            </a:r>
          </a:p>
        </p:txBody>
      </p:sp>
    </p:spTree>
    <p:extLst>
      <p:ext uri="{BB962C8B-B14F-4D97-AF65-F5344CB8AC3E}">
        <p14:creationId xmlns:p14="http://schemas.microsoft.com/office/powerpoint/2010/main" val="1374020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6C25-3348-E602-6D19-6EF85652DDED}"/>
              </a:ext>
            </a:extLst>
          </p:cNvPr>
          <p:cNvSpPr>
            <a:spLocks noGrp="1"/>
          </p:cNvSpPr>
          <p:nvPr>
            <p:ph type="title"/>
          </p:nvPr>
        </p:nvSpPr>
        <p:spPr>
          <a:xfrm>
            <a:off x="584520" y="-167385"/>
            <a:ext cx="10380573" cy="1432273"/>
          </a:xfrm>
        </p:spPr>
        <p:txBody>
          <a:bodyPr/>
          <a:lstStyle/>
          <a:p>
            <a:r>
              <a:rPr lang="en-GB" dirty="0"/>
              <a:t>Fixing connecting paths</a:t>
            </a:r>
          </a:p>
        </p:txBody>
      </p:sp>
      <p:pic>
        <p:nvPicPr>
          <p:cNvPr id="2050" name="Picture 2" descr="UNet — Line by Line Explanation. Example UNet Implementation ...">
            <a:extLst>
              <a:ext uri="{FF2B5EF4-FFF2-40B4-BE49-F238E27FC236}">
                <a16:creationId xmlns:a16="http://schemas.microsoft.com/office/drawing/2014/main" id="{9964D7B3-FF63-BD8D-7F60-F8CE22D2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6302" y="1146629"/>
            <a:ext cx="7492166" cy="4891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78951B-27E9-0F76-F120-077CD2014386}"/>
              </a:ext>
            </a:extLst>
          </p:cNvPr>
          <p:cNvSpPr txBox="1"/>
          <p:nvPr/>
        </p:nvSpPr>
        <p:spPr>
          <a:xfrm>
            <a:off x="1091247" y="1863672"/>
            <a:ext cx="2420470" cy="369332"/>
          </a:xfrm>
          <a:prstGeom prst="rect">
            <a:avLst/>
          </a:prstGeom>
          <a:solidFill>
            <a:schemeClr val="accent5">
              <a:lumMod val="20000"/>
              <a:lumOff val="80000"/>
            </a:schemeClr>
          </a:solidFill>
        </p:spPr>
        <p:txBody>
          <a:bodyPr wrap="square" rtlCol="0">
            <a:spAutoFit/>
          </a:bodyPr>
          <a:lstStyle/>
          <a:p>
            <a:r>
              <a:rPr lang="en-GB" dirty="0"/>
              <a:t>input</a:t>
            </a:r>
          </a:p>
        </p:txBody>
      </p:sp>
      <p:sp>
        <p:nvSpPr>
          <p:cNvPr id="6" name="TextBox 5">
            <a:extLst>
              <a:ext uri="{FF2B5EF4-FFF2-40B4-BE49-F238E27FC236}">
                <a16:creationId xmlns:a16="http://schemas.microsoft.com/office/drawing/2014/main" id="{2D9AE8FC-9902-2224-F332-F472A52D829B}"/>
              </a:ext>
            </a:extLst>
          </p:cNvPr>
          <p:cNvSpPr txBox="1"/>
          <p:nvPr/>
        </p:nvSpPr>
        <p:spPr>
          <a:xfrm>
            <a:off x="1091247" y="2336982"/>
            <a:ext cx="2420470" cy="646331"/>
          </a:xfrm>
          <a:prstGeom prst="rect">
            <a:avLst/>
          </a:prstGeom>
          <a:solidFill>
            <a:schemeClr val="accent5">
              <a:lumMod val="20000"/>
              <a:lumOff val="80000"/>
            </a:schemeClr>
          </a:solidFill>
        </p:spPr>
        <p:txBody>
          <a:bodyPr wrap="square" rtlCol="0">
            <a:spAutoFit/>
          </a:bodyPr>
          <a:lstStyle/>
          <a:p>
            <a:r>
              <a:rPr lang="en-GB" dirty="0"/>
              <a:t>Embed temporal &amp; positional info</a:t>
            </a:r>
          </a:p>
        </p:txBody>
      </p:sp>
      <p:sp>
        <p:nvSpPr>
          <p:cNvPr id="7" name="TextBox 6">
            <a:extLst>
              <a:ext uri="{FF2B5EF4-FFF2-40B4-BE49-F238E27FC236}">
                <a16:creationId xmlns:a16="http://schemas.microsoft.com/office/drawing/2014/main" id="{5002D2F9-849F-578B-CC13-19C9539E3FF1}"/>
              </a:ext>
            </a:extLst>
          </p:cNvPr>
          <p:cNvSpPr txBox="1"/>
          <p:nvPr/>
        </p:nvSpPr>
        <p:spPr>
          <a:xfrm>
            <a:off x="1091247" y="1360785"/>
            <a:ext cx="2420470" cy="369332"/>
          </a:xfrm>
          <a:prstGeom prst="rect">
            <a:avLst/>
          </a:prstGeom>
          <a:solidFill>
            <a:schemeClr val="tx2">
              <a:lumMod val="50000"/>
              <a:lumOff val="50000"/>
            </a:schemeClr>
          </a:solidFill>
          <a:ln w="38100">
            <a:solidFill>
              <a:schemeClr val="tx1"/>
            </a:solidFill>
          </a:ln>
        </p:spPr>
        <p:txBody>
          <a:bodyPr wrap="square" rtlCol="0">
            <a:spAutoFit/>
          </a:bodyPr>
          <a:lstStyle/>
          <a:p>
            <a:pPr algn="ctr"/>
            <a:r>
              <a:rPr lang="en-GB" dirty="0"/>
              <a:t>Block 1</a:t>
            </a:r>
          </a:p>
        </p:txBody>
      </p:sp>
      <p:sp>
        <p:nvSpPr>
          <p:cNvPr id="8" name="TextBox 7">
            <a:extLst>
              <a:ext uri="{FF2B5EF4-FFF2-40B4-BE49-F238E27FC236}">
                <a16:creationId xmlns:a16="http://schemas.microsoft.com/office/drawing/2014/main" id="{FBD6E746-C4D5-6970-FD3A-F77E8BDDDC79}"/>
              </a:ext>
            </a:extLst>
          </p:cNvPr>
          <p:cNvSpPr txBox="1"/>
          <p:nvPr/>
        </p:nvSpPr>
        <p:spPr>
          <a:xfrm>
            <a:off x="1091247" y="3125357"/>
            <a:ext cx="2420470" cy="369332"/>
          </a:xfrm>
          <a:prstGeom prst="rect">
            <a:avLst/>
          </a:prstGeom>
          <a:solidFill>
            <a:schemeClr val="accent5">
              <a:lumMod val="20000"/>
              <a:lumOff val="80000"/>
            </a:schemeClr>
          </a:solidFill>
        </p:spPr>
        <p:txBody>
          <a:bodyPr wrap="square" rtlCol="0">
            <a:spAutoFit/>
          </a:bodyPr>
          <a:lstStyle/>
          <a:p>
            <a:r>
              <a:rPr lang="en-GB" dirty="0"/>
              <a:t>Convolution 1</a:t>
            </a:r>
          </a:p>
        </p:txBody>
      </p:sp>
      <p:sp>
        <p:nvSpPr>
          <p:cNvPr id="9" name="TextBox 8">
            <a:extLst>
              <a:ext uri="{FF2B5EF4-FFF2-40B4-BE49-F238E27FC236}">
                <a16:creationId xmlns:a16="http://schemas.microsoft.com/office/drawing/2014/main" id="{88840848-20B6-4387-8A9E-8193504CA649}"/>
              </a:ext>
            </a:extLst>
          </p:cNvPr>
          <p:cNvSpPr txBox="1"/>
          <p:nvPr/>
        </p:nvSpPr>
        <p:spPr>
          <a:xfrm>
            <a:off x="1091247" y="36367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0" name="TextBox 9">
            <a:extLst>
              <a:ext uri="{FF2B5EF4-FFF2-40B4-BE49-F238E27FC236}">
                <a16:creationId xmlns:a16="http://schemas.microsoft.com/office/drawing/2014/main" id="{B1E9F24A-2B26-C678-EE9B-7C99AE86F698}"/>
              </a:ext>
            </a:extLst>
          </p:cNvPr>
          <p:cNvSpPr txBox="1"/>
          <p:nvPr/>
        </p:nvSpPr>
        <p:spPr>
          <a:xfrm>
            <a:off x="1091247" y="4192157"/>
            <a:ext cx="2420470" cy="369332"/>
          </a:xfrm>
          <a:prstGeom prst="rect">
            <a:avLst/>
          </a:prstGeom>
          <a:solidFill>
            <a:schemeClr val="accent5">
              <a:lumMod val="20000"/>
              <a:lumOff val="80000"/>
            </a:schemeClr>
          </a:solidFill>
        </p:spPr>
        <p:txBody>
          <a:bodyPr wrap="square" rtlCol="0">
            <a:spAutoFit/>
          </a:bodyPr>
          <a:lstStyle/>
          <a:p>
            <a:r>
              <a:rPr lang="en-GB" dirty="0"/>
              <a:t>Convolution 2</a:t>
            </a:r>
          </a:p>
        </p:txBody>
      </p:sp>
      <p:sp>
        <p:nvSpPr>
          <p:cNvPr id="11" name="TextBox 10">
            <a:extLst>
              <a:ext uri="{FF2B5EF4-FFF2-40B4-BE49-F238E27FC236}">
                <a16:creationId xmlns:a16="http://schemas.microsoft.com/office/drawing/2014/main" id="{6CA9ACB3-293B-2BDE-D2F9-FC43B58F6744}"/>
              </a:ext>
            </a:extLst>
          </p:cNvPr>
          <p:cNvSpPr txBox="1"/>
          <p:nvPr/>
        </p:nvSpPr>
        <p:spPr>
          <a:xfrm>
            <a:off x="1091247" y="47035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2" name="TextBox 11">
            <a:extLst>
              <a:ext uri="{FF2B5EF4-FFF2-40B4-BE49-F238E27FC236}">
                <a16:creationId xmlns:a16="http://schemas.microsoft.com/office/drawing/2014/main" id="{8659BFF2-4316-FA4D-BB4E-F81CA8A36948}"/>
              </a:ext>
            </a:extLst>
          </p:cNvPr>
          <p:cNvSpPr txBox="1"/>
          <p:nvPr/>
        </p:nvSpPr>
        <p:spPr>
          <a:xfrm>
            <a:off x="1091247" y="6016961"/>
            <a:ext cx="2420470" cy="369332"/>
          </a:xfrm>
          <a:prstGeom prst="rect">
            <a:avLst/>
          </a:prstGeom>
          <a:solidFill>
            <a:schemeClr val="accent5">
              <a:lumMod val="20000"/>
              <a:lumOff val="80000"/>
            </a:schemeClr>
          </a:solidFill>
        </p:spPr>
        <p:txBody>
          <a:bodyPr wrap="square" rtlCol="0">
            <a:spAutoFit/>
          </a:bodyPr>
          <a:lstStyle/>
          <a:p>
            <a:r>
              <a:rPr lang="en-GB" dirty="0"/>
              <a:t>Pooling on Block 1 </a:t>
            </a:r>
          </a:p>
        </p:txBody>
      </p:sp>
      <p:cxnSp>
        <p:nvCxnSpPr>
          <p:cNvPr id="14" name="Straight Arrow Connector 13">
            <a:extLst>
              <a:ext uri="{FF2B5EF4-FFF2-40B4-BE49-F238E27FC236}">
                <a16:creationId xmlns:a16="http://schemas.microsoft.com/office/drawing/2014/main" id="{611D48F7-CA42-0BE9-5C69-376DF7CC31CC}"/>
              </a:ext>
            </a:extLst>
          </p:cNvPr>
          <p:cNvCxnSpPr>
            <a:cxnSpLocks/>
          </p:cNvCxnSpPr>
          <p:nvPr/>
        </p:nvCxnSpPr>
        <p:spPr>
          <a:xfrm>
            <a:off x="701524" y="2048338"/>
            <a:ext cx="0" cy="2915548"/>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C84DA146-50CF-68AA-B71A-449630292F6C}"/>
              </a:ext>
            </a:extLst>
          </p:cNvPr>
          <p:cNvCxnSpPr>
            <a:cxnSpLocks/>
          </p:cNvCxnSpPr>
          <p:nvPr/>
        </p:nvCxnSpPr>
        <p:spPr>
          <a:xfrm>
            <a:off x="5322258" y="2385181"/>
            <a:ext cx="43345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C10D93-AF5A-8427-FEF6-D5A342CE0D5E}"/>
              </a:ext>
            </a:extLst>
          </p:cNvPr>
          <p:cNvSpPr txBox="1"/>
          <p:nvPr/>
        </p:nvSpPr>
        <p:spPr>
          <a:xfrm>
            <a:off x="1091247" y="5508990"/>
            <a:ext cx="2420470" cy="369332"/>
          </a:xfrm>
          <a:prstGeom prst="rect">
            <a:avLst/>
          </a:prstGeom>
          <a:solidFill>
            <a:schemeClr val="tx2">
              <a:lumMod val="50000"/>
              <a:lumOff val="50000"/>
            </a:schemeClr>
          </a:solidFill>
          <a:ln w="38100">
            <a:solidFill>
              <a:schemeClr val="tx1"/>
            </a:solidFill>
          </a:ln>
        </p:spPr>
        <p:txBody>
          <a:bodyPr wrap="square" rtlCol="0">
            <a:spAutoFit/>
          </a:bodyPr>
          <a:lstStyle/>
          <a:p>
            <a:pPr algn="ctr"/>
            <a:r>
              <a:rPr lang="en-GB" dirty="0"/>
              <a:t>Block 2</a:t>
            </a:r>
          </a:p>
        </p:txBody>
      </p:sp>
    </p:spTree>
    <p:extLst>
      <p:ext uri="{BB962C8B-B14F-4D97-AF65-F5344CB8AC3E}">
        <p14:creationId xmlns:p14="http://schemas.microsoft.com/office/powerpoint/2010/main" val="328182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293F-9198-235A-2076-15847F4168AF}"/>
              </a:ext>
            </a:extLst>
          </p:cNvPr>
          <p:cNvSpPr>
            <a:spLocks noGrp="1"/>
          </p:cNvSpPr>
          <p:nvPr>
            <p:ph type="title"/>
          </p:nvPr>
        </p:nvSpPr>
        <p:spPr/>
        <p:txBody>
          <a:bodyPr/>
          <a:lstStyle/>
          <a:p>
            <a:r>
              <a:rPr lang="en-GB" dirty="0"/>
              <a:t>Attention Mechanism</a:t>
            </a:r>
          </a:p>
        </p:txBody>
      </p:sp>
      <p:sp>
        <p:nvSpPr>
          <p:cNvPr id="3" name="Content Placeholder 2">
            <a:extLst>
              <a:ext uri="{FF2B5EF4-FFF2-40B4-BE49-F238E27FC236}">
                <a16:creationId xmlns:a16="http://schemas.microsoft.com/office/drawing/2014/main" id="{AF0CDF13-6B10-BD07-4D57-FDA89085728E}"/>
              </a:ext>
            </a:extLst>
          </p:cNvPr>
          <p:cNvSpPr>
            <a:spLocks noGrp="1"/>
          </p:cNvSpPr>
          <p:nvPr>
            <p:ph idx="1"/>
          </p:nvPr>
        </p:nvSpPr>
        <p:spPr/>
        <p:txBody>
          <a:bodyPr/>
          <a:lstStyle/>
          <a:p>
            <a:pPr marL="342900" indent="-342900">
              <a:buFont typeface="Arial" panose="020B0604020202020204" pitchFamily="34" charset="0"/>
              <a:buChar char="•"/>
            </a:pPr>
            <a:r>
              <a:rPr lang="en-GB" dirty="0"/>
              <a:t>Allows the model to focus on different parts of the input when making predictions</a:t>
            </a:r>
          </a:p>
          <a:p>
            <a:pPr marL="342900" indent="-342900">
              <a:buFont typeface="Arial" panose="020B0604020202020204" pitchFamily="34" charset="0"/>
              <a:buChar char="•"/>
            </a:pPr>
            <a:r>
              <a:rPr lang="en-GB" dirty="0"/>
              <a:t>Helps network weigh the importance of different features dynamically</a:t>
            </a:r>
          </a:p>
          <a:p>
            <a:pPr marL="342900" indent="-342900">
              <a:buFont typeface="Arial" panose="020B0604020202020204" pitchFamily="34" charset="0"/>
              <a:buChar char="•"/>
            </a:pPr>
            <a:r>
              <a:rPr lang="en-GB" dirty="0"/>
              <a:t>Implemented in the bottleneck</a:t>
            </a:r>
          </a:p>
        </p:txBody>
      </p:sp>
    </p:spTree>
    <p:extLst>
      <p:ext uri="{BB962C8B-B14F-4D97-AF65-F5344CB8AC3E}">
        <p14:creationId xmlns:p14="http://schemas.microsoft.com/office/powerpoint/2010/main" val="2634740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4A04-B168-D11D-8C5F-123E7E7FF55B}"/>
              </a:ext>
            </a:extLst>
          </p:cNvPr>
          <p:cNvSpPr>
            <a:spLocks noGrp="1"/>
          </p:cNvSpPr>
          <p:nvPr>
            <p:ph type="title"/>
          </p:nvPr>
        </p:nvSpPr>
        <p:spPr/>
        <p:txBody>
          <a:bodyPr>
            <a:normAutofit/>
          </a:bodyPr>
          <a:lstStyle/>
          <a:p>
            <a:r>
              <a:rPr lang="en-GB" dirty="0"/>
              <a:t>Changing </a:t>
            </a:r>
            <a:r>
              <a:rPr lang="en-GB" dirty="0" err="1"/>
              <a:t>downsampling</a:t>
            </a:r>
            <a:r>
              <a:rPr lang="en-GB" dirty="0"/>
              <a:t> &amp; </a:t>
            </a:r>
            <a:r>
              <a:rPr lang="en-GB" dirty="0" err="1"/>
              <a:t>upsampling</a:t>
            </a:r>
            <a:endParaRPr lang="en-GB" dirty="0"/>
          </a:p>
        </p:txBody>
      </p:sp>
      <p:sp>
        <p:nvSpPr>
          <p:cNvPr id="3" name="Content Placeholder 2">
            <a:extLst>
              <a:ext uri="{FF2B5EF4-FFF2-40B4-BE49-F238E27FC236}">
                <a16:creationId xmlns:a16="http://schemas.microsoft.com/office/drawing/2014/main" id="{BF1445C2-F191-F4D4-35ED-98E4C17A630A}"/>
              </a:ext>
            </a:extLst>
          </p:cNvPr>
          <p:cNvSpPr>
            <a:spLocks noGrp="1"/>
          </p:cNvSpPr>
          <p:nvPr>
            <p:ph idx="1"/>
          </p:nvPr>
        </p:nvSpPr>
        <p:spPr/>
        <p:txBody>
          <a:bodyPr/>
          <a:lstStyle/>
          <a:p>
            <a:pPr marL="342900" indent="-342900">
              <a:buFont typeface="Arial" panose="020B0604020202020204" pitchFamily="34" charset="0"/>
              <a:buChar char="•"/>
            </a:pPr>
            <a:r>
              <a:rPr lang="en-GB" dirty="0"/>
              <a:t>Model currently used MaxPool2d for </a:t>
            </a:r>
            <a:r>
              <a:rPr lang="en-GB" dirty="0" err="1"/>
              <a:t>downsampling</a:t>
            </a:r>
            <a:endParaRPr lang="en-GB" dirty="0"/>
          </a:p>
          <a:p>
            <a:pPr marL="342900" indent="-342900">
              <a:buFont typeface="Arial" panose="020B0604020202020204" pitchFamily="34" charset="0"/>
              <a:buChar char="•"/>
            </a:pPr>
            <a:r>
              <a:rPr lang="en-GB" dirty="0"/>
              <a:t>Nearest method of </a:t>
            </a:r>
            <a:r>
              <a:rPr lang="en-GB" dirty="0" err="1"/>
              <a:t>upsampling</a:t>
            </a:r>
            <a:endParaRPr lang="en-GB" dirty="0"/>
          </a:p>
          <a:p>
            <a:pPr marL="342900" indent="-342900">
              <a:buFont typeface="Arial" panose="020B0604020202020204" pitchFamily="34" charset="0"/>
              <a:buChar char="•"/>
            </a:pPr>
            <a:r>
              <a:rPr lang="en-GB" dirty="0"/>
              <a:t>Implemented convolutional method for </a:t>
            </a:r>
            <a:r>
              <a:rPr lang="en-GB" dirty="0" err="1"/>
              <a:t>downsampling</a:t>
            </a:r>
            <a:endParaRPr lang="en-GB" dirty="0"/>
          </a:p>
          <a:p>
            <a:pPr marL="342900" indent="-342900">
              <a:buFont typeface="Arial" panose="020B0604020202020204" pitchFamily="34" charset="0"/>
              <a:buChar char="•"/>
            </a:pPr>
            <a:r>
              <a:rPr lang="en-GB" dirty="0"/>
              <a:t>Deconvolution for </a:t>
            </a:r>
            <a:r>
              <a:rPr lang="en-GB" dirty="0" err="1"/>
              <a:t>upsampling</a:t>
            </a:r>
            <a:endParaRPr lang="en-GB" dirty="0"/>
          </a:p>
          <a:p>
            <a:pPr marL="342900" indent="-342900">
              <a:buFont typeface="Arial" panose="020B0604020202020204" pitchFamily="34" charset="0"/>
              <a:buChar char="•"/>
            </a:pPr>
            <a:r>
              <a:rPr lang="en-GB" dirty="0"/>
              <a:t>Should also include activation and group normalisation on output after these convolutions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68853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AB75-4955-6838-D40A-AB066BEDD48A}"/>
              </a:ext>
            </a:extLst>
          </p:cNvPr>
          <p:cNvSpPr>
            <a:spLocks noGrp="1"/>
          </p:cNvSpPr>
          <p:nvPr>
            <p:ph type="title"/>
          </p:nvPr>
        </p:nvSpPr>
        <p:spPr/>
        <p:txBody>
          <a:bodyPr/>
          <a:lstStyle/>
          <a:p>
            <a:r>
              <a:rPr lang="en-GB" dirty="0"/>
              <a:t>Retrained Unet2d Model Performance</a:t>
            </a:r>
          </a:p>
        </p:txBody>
      </p:sp>
      <p:pic>
        <p:nvPicPr>
          <p:cNvPr id="5" name="Content Placeholder 4" descr="A graph of a graph of a graph&#10;&#10;Description automatically generated with medium confidence">
            <a:extLst>
              <a:ext uri="{FF2B5EF4-FFF2-40B4-BE49-F238E27FC236}">
                <a16:creationId xmlns:a16="http://schemas.microsoft.com/office/drawing/2014/main" id="{14CE92AD-8697-CE70-EE3E-9304DA2053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025" y="2892489"/>
            <a:ext cx="9979349" cy="2696547"/>
          </a:xfrm>
        </p:spPr>
      </p:pic>
    </p:spTree>
    <p:extLst>
      <p:ext uri="{BB962C8B-B14F-4D97-AF65-F5344CB8AC3E}">
        <p14:creationId xmlns:p14="http://schemas.microsoft.com/office/powerpoint/2010/main" val="22995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91B-606D-837B-E82D-462098DE5AA5}"/>
              </a:ext>
            </a:extLst>
          </p:cNvPr>
          <p:cNvSpPr>
            <a:spLocks noGrp="1"/>
          </p:cNvSpPr>
          <p:nvPr>
            <p:ph type="title"/>
          </p:nvPr>
        </p:nvSpPr>
        <p:spPr/>
        <p:txBody>
          <a:bodyPr/>
          <a:lstStyle/>
          <a:p>
            <a:r>
              <a:rPr lang="en-GB" dirty="0"/>
              <a:t>Full </a:t>
            </a:r>
            <a:r>
              <a:rPr lang="en-GB" dirty="0" err="1"/>
              <a:t>Unet</a:t>
            </a:r>
            <a:r>
              <a:rPr lang="en-GB" dirty="0"/>
              <a:t> lite model</a:t>
            </a:r>
          </a:p>
        </p:txBody>
      </p:sp>
      <p:sp>
        <p:nvSpPr>
          <p:cNvPr id="3" name="Content Placeholder 2">
            <a:extLst>
              <a:ext uri="{FF2B5EF4-FFF2-40B4-BE49-F238E27FC236}">
                <a16:creationId xmlns:a16="http://schemas.microsoft.com/office/drawing/2014/main" id="{B159CA25-B28F-FB08-C13F-944F3185B700}"/>
              </a:ext>
            </a:extLst>
          </p:cNvPr>
          <p:cNvSpPr>
            <a:spLocks noGrp="1"/>
          </p:cNvSpPr>
          <p:nvPr>
            <p:ph idx="1"/>
          </p:nvPr>
        </p:nvSpPr>
        <p:spPr/>
        <p:txBody>
          <a:bodyPr/>
          <a:lstStyle/>
          <a:p>
            <a:r>
              <a:rPr lang="en-GB" dirty="0"/>
              <a:t>Noise prediction more sensible:</a:t>
            </a:r>
          </a:p>
          <a:p>
            <a:endParaRPr lang="en-GB" dirty="0"/>
          </a:p>
          <a:p>
            <a:r>
              <a:rPr lang="en-GB" sz="1800" dirty="0">
                <a:effectLst/>
                <a:latin typeface="Consolas" panose="020B0609020204030204" pitchFamily="49" charset="0"/>
                <a:ea typeface="Aptos" panose="020B0004020202020204" pitchFamily="34" charset="0"/>
                <a:cs typeface="Times New Roman" panose="02020603050405020304" pitchFamily="18" charset="0"/>
              </a:rPr>
              <a:t>MSE = 0.0006756703223800287</a:t>
            </a:r>
            <a:endParaRPr lang="en-GB" dirty="0"/>
          </a:p>
          <a:p>
            <a:endParaRPr lang="en-GB" dirty="0"/>
          </a:p>
          <a:p>
            <a:r>
              <a:rPr lang="en-GB" dirty="0"/>
              <a:t> </a:t>
            </a:r>
          </a:p>
        </p:txBody>
      </p:sp>
      <p:pic>
        <p:nvPicPr>
          <p:cNvPr id="4" name="Picture 3" descr="A chart of noise prediction&#10;&#10;Description automatically generated">
            <a:extLst>
              <a:ext uri="{FF2B5EF4-FFF2-40B4-BE49-F238E27FC236}">
                <a16:creationId xmlns:a16="http://schemas.microsoft.com/office/drawing/2014/main" id="{B641EE42-B798-0C06-1285-8B8A83F3F181}"/>
              </a:ext>
            </a:extLst>
          </p:cNvPr>
          <p:cNvPicPr>
            <a:picLocks noChangeAspect="1"/>
          </p:cNvPicPr>
          <p:nvPr/>
        </p:nvPicPr>
        <p:blipFill>
          <a:blip r:embed="rId2"/>
          <a:stretch>
            <a:fillRect/>
          </a:stretch>
        </p:blipFill>
        <p:spPr>
          <a:xfrm>
            <a:off x="7616891" y="1483567"/>
            <a:ext cx="2526064" cy="2237634"/>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465AEFB0-FA21-3237-0917-E790AD444CFD}"/>
              </a:ext>
            </a:extLst>
          </p:cNvPr>
          <p:cNvPicPr>
            <a:picLocks noChangeAspect="1"/>
          </p:cNvPicPr>
          <p:nvPr/>
        </p:nvPicPr>
        <p:blipFill>
          <a:blip r:embed="rId3"/>
          <a:stretch>
            <a:fillRect/>
          </a:stretch>
        </p:blipFill>
        <p:spPr>
          <a:xfrm>
            <a:off x="1152144" y="4126992"/>
            <a:ext cx="8480715" cy="2290714"/>
          </a:xfrm>
          <a:prstGeom prst="rect">
            <a:avLst/>
          </a:prstGeom>
        </p:spPr>
      </p:pic>
    </p:spTree>
    <p:extLst>
      <p:ext uri="{BB962C8B-B14F-4D97-AF65-F5344CB8AC3E}">
        <p14:creationId xmlns:p14="http://schemas.microsoft.com/office/powerpoint/2010/main" val="261674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DBE3-6645-3599-AE44-0822E1DE4C9B}"/>
              </a:ext>
            </a:extLst>
          </p:cNvPr>
          <p:cNvSpPr>
            <a:spLocks noGrp="1"/>
          </p:cNvSpPr>
          <p:nvPr>
            <p:ph type="title"/>
          </p:nvPr>
        </p:nvSpPr>
        <p:spPr>
          <a:xfrm>
            <a:off x="1097703" y="322078"/>
            <a:ext cx="10380573" cy="1432273"/>
          </a:xfrm>
        </p:spPr>
        <p:txBody>
          <a:bodyPr/>
          <a:lstStyle/>
          <a:p>
            <a:r>
              <a:rPr lang="en-GB" dirty="0"/>
              <a:t>Full</a:t>
            </a:r>
          </a:p>
        </p:txBody>
      </p:sp>
      <p:sp>
        <p:nvSpPr>
          <p:cNvPr id="3" name="Content Placeholder 2">
            <a:extLst>
              <a:ext uri="{FF2B5EF4-FFF2-40B4-BE49-F238E27FC236}">
                <a16:creationId xmlns:a16="http://schemas.microsoft.com/office/drawing/2014/main" id="{31D1C601-A1AF-E79E-1A77-992E80C7ED85}"/>
              </a:ext>
            </a:extLst>
          </p:cNvPr>
          <p:cNvSpPr>
            <a:spLocks noGrp="1"/>
          </p:cNvSpPr>
          <p:nvPr>
            <p:ph idx="1"/>
          </p:nvPr>
        </p:nvSpPr>
        <p:spPr/>
        <p:txBody>
          <a:bodyPr/>
          <a:lstStyle/>
          <a:p>
            <a:pPr marL="342900" indent="-342900">
              <a:buFont typeface="Arial" panose="020B0604020202020204" pitchFamily="34" charset="0"/>
              <a:buChar char="•"/>
            </a:pPr>
            <a:r>
              <a:rPr lang="en-GB" dirty="0"/>
              <a:t>Removing attention mechanism: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Removing 1 down and up block: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4" name="Picture 3" descr="A graph of a graph&#10;&#10;Description automatically generated with medium confidence">
            <a:extLst>
              <a:ext uri="{FF2B5EF4-FFF2-40B4-BE49-F238E27FC236}">
                <a16:creationId xmlns:a16="http://schemas.microsoft.com/office/drawing/2014/main" id="{D87C8602-8FAD-130B-4382-D8D4818824E4}"/>
              </a:ext>
            </a:extLst>
          </p:cNvPr>
          <p:cNvPicPr>
            <a:picLocks noChangeAspect="1"/>
          </p:cNvPicPr>
          <p:nvPr/>
        </p:nvPicPr>
        <p:blipFill>
          <a:blip r:embed="rId2"/>
          <a:stretch>
            <a:fillRect/>
          </a:stretch>
        </p:blipFill>
        <p:spPr>
          <a:xfrm>
            <a:off x="2245366" y="264149"/>
            <a:ext cx="5731510" cy="1548130"/>
          </a:xfrm>
          <a:prstGeom prst="rect">
            <a:avLst/>
          </a:prstGeom>
        </p:spPr>
      </p:pic>
      <p:pic>
        <p:nvPicPr>
          <p:cNvPr id="6" name="Picture 5" descr="A graph of a function&#10;&#10;Description automatically generated with medium confidence">
            <a:extLst>
              <a:ext uri="{FF2B5EF4-FFF2-40B4-BE49-F238E27FC236}">
                <a16:creationId xmlns:a16="http://schemas.microsoft.com/office/drawing/2014/main" id="{DA92826A-5737-E9BC-80D8-4084F77BA39B}"/>
              </a:ext>
            </a:extLst>
          </p:cNvPr>
          <p:cNvPicPr>
            <a:picLocks noChangeAspect="1"/>
          </p:cNvPicPr>
          <p:nvPr/>
        </p:nvPicPr>
        <p:blipFill rotWithShape="1">
          <a:blip r:embed="rId3"/>
          <a:srcRect r="49355"/>
          <a:stretch/>
        </p:blipFill>
        <p:spPr>
          <a:xfrm>
            <a:off x="5464702" y="2154821"/>
            <a:ext cx="3365622" cy="1795018"/>
          </a:xfrm>
          <a:prstGeom prst="rect">
            <a:avLst/>
          </a:prstGeom>
        </p:spPr>
      </p:pic>
      <p:pic>
        <p:nvPicPr>
          <p:cNvPr id="7" name="Picture 6" descr="A comparison of graphs with numbers&#10;&#10;Description automatically generated with medium confidence">
            <a:extLst>
              <a:ext uri="{FF2B5EF4-FFF2-40B4-BE49-F238E27FC236}">
                <a16:creationId xmlns:a16="http://schemas.microsoft.com/office/drawing/2014/main" id="{28929BF4-0EFA-9D9B-7B8C-231D973D837C}"/>
              </a:ext>
            </a:extLst>
          </p:cNvPr>
          <p:cNvPicPr>
            <a:picLocks noChangeAspect="1"/>
          </p:cNvPicPr>
          <p:nvPr/>
        </p:nvPicPr>
        <p:blipFill rotWithShape="1">
          <a:blip r:embed="rId4"/>
          <a:srcRect r="49229"/>
          <a:stretch/>
        </p:blipFill>
        <p:spPr>
          <a:xfrm>
            <a:off x="5464702" y="4292381"/>
            <a:ext cx="3444936" cy="1832743"/>
          </a:xfrm>
          <a:prstGeom prst="rect">
            <a:avLst/>
          </a:prstGeom>
        </p:spPr>
      </p:pic>
    </p:spTree>
    <p:extLst>
      <p:ext uri="{BB962C8B-B14F-4D97-AF65-F5344CB8AC3E}">
        <p14:creationId xmlns:p14="http://schemas.microsoft.com/office/powerpoint/2010/main" val="2737846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6936-B03D-474E-4A00-55C902370D42}"/>
              </a:ext>
            </a:extLst>
          </p:cNvPr>
          <p:cNvSpPr>
            <a:spLocks noGrp="1"/>
          </p:cNvSpPr>
          <p:nvPr>
            <p:ph type="title"/>
          </p:nvPr>
        </p:nvSpPr>
        <p:spPr>
          <a:xfrm>
            <a:off x="1172348" y="308476"/>
            <a:ext cx="10380573" cy="1432273"/>
          </a:xfrm>
        </p:spPr>
        <p:txBody>
          <a:bodyPr/>
          <a:lstStyle/>
          <a:p>
            <a:r>
              <a:rPr lang="en-GB" dirty="0"/>
              <a:t>FULL</a:t>
            </a:r>
          </a:p>
        </p:txBody>
      </p:sp>
      <p:sp>
        <p:nvSpPr>
          <p:cNvPr id="3" name="Content Placeholder 2">
            <a:extLst>
              <a:ext uri="{FF2B5EF4-FFF2-40B4-BE49-F238E27FC236}">
                <a16:creationId xmlns:a16="http://schemas.microsoft.com/office/drawing/2014/main" id="{55BFB44C-CCDC-FC0C-8AC0-59F8E1F31F11}"/>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Max pooling, nearest </a:t>
            </a:r>
            <a:r>
              <a:rPr lang="en-GB" dirty="0" err="1"/>
              <a:t>upsampling</a:t>
            </a:r>
            <a:r>
              <a:rPr lang="en-GB" dirty="0"/>
              <a:t> (not conv):</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Only 16 kernels (much faster)</a:t>
            </a:r>
          </a:p>
          <a:p>
            <a:r>
              <a:rPr lang="en-GB" dirty="0"/>
              <a:t>      MSE = </a:t>
            </a:r>
            <a:r>
              <a:rPr lang="en-GB" sz="1800" dirty="0">
                <a:effectLst/>
                <a:latin typeface="Consolas" panose="020B0609020204030204" pitchFamily="49" charset="0"/>
                <a:ea typeface="Aptos" panose="020B0004020202020204" pitchFamily="34" charset="0"/>
                <a:cs typeface="Times New Roman" panose="02020603050405020304" pitchFamily="18" charset="0"/>
              </a:rPr>
              <a:t>0.0013414</a:t>
            </a:r>
            <a:endParaRPr lang="en-GB" dirty="0"/>
          </a:p>
          <a:p>
            <a:pPr marL="342900" indent="-342900">
              <a:buFont typeface="Arial" panose="020B0604020202020204" pitchFamily="34" charset="0"/>
              <a:buChar char="•"/>
            </a:pPr>
            <a:endParaRPr lang="en-GB" dirty="0"/>
          </a:p>
        </p:txBody>
      </p:sp>
      <p:pic>
        <p:nvPicPr>
          <p:cNvPr id="4" name="Picture 3" descr="A graph of a graph&#10;&#10;Description automatically generated with medium confidence">
            <a:extLst>
              <a:ext uri="{FF2B5EF4-FFF2-40B4-BE49-F238E27FC236}">
                <a16:creationId xmlns:a16="http://schemas.microsoft.com/office/drawing/2014/main" id="{148204FC-0E8E-7377-32F7-1E56FF571EFA}"/>
              </a:ext>
            </a:extLst>
          </p:cNvPr>
          <p:cNvPicPr>
            <a:picLocks noChangeAspect="1"/>
          </p:cNvPicPr>
          <p:nvPr/>
        </p:nvPicPr>
        <p:blipFill>
          <a:blip r:embed="rId2"/>
          <a:stretch>
            <a:fillRect/>
          </a:stretch>
        </p:blipFill>
        <p:spPr>
          <a:xfrm>
            <a:off x="3075791" y="205839"/>
            <a:ext cx="7010322" cy="1893548"/>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FEABC748-9002-B474-4932-7EF4B306E6AC}"/>
              </a:ext>
            </a:extLst>
          </p:cNvPr>
          <p:cNvPicPr>
            <a:picLocks noChangeAspect="1"/>
          </p:cNvPicPr>
          <p:nvPr/>
        </p:nvPicPr>
        <p:blipFill rotWithShape="1">
          <a:blip r:embed="rId3"/>
          <a:srcRect l="-1" t="1354" r="48111" b="-1354"/>
          <a:stretch/>
        </p:blipFill>
        <p:spPr>
          <a:xfrm>
            <a:off x="6772274" y="2202024"/>
            <a:ext cx="4067175" cy="2117173"/>
          </a:xfrm>
          <a:prstGeom prst="rect">
            <a:avLst/>
          </a:prstGeom>
        </p:spPr>
      </p:pic>
      <p:pic>
        <p:nvPicPr>
          <p:cNvPr id="6" name="Picture 5" descr="A graph of two people&#10;&#10;Description automatically generated">
            <a:extLst>
              <a:ext uri="{FF2B5EF4-FFF2-40B4-BE49-F238E27FC236}">
                <a16:creationId xmlns:a16="http://schemas.microsoft.com/office/drawing/2014/main" id="{4EF213B6-FAEA-4D1D-DDC8-1CA3E5D54EA6}"/>
              </a:ext>
            </a:extLst>
          </p:cNvPr>
          <p:cNvPicPr>
            <a:picLocks noChangeAspect="1"/>
          </p:cNvPicPr>
          <p:nvPr/>
        </p:nvPicPr>
        <p:blipFill rotWithShape="1">
          <a:blip r:embed="rId4"/>
          <a:srcRect r="48338"/>
          <a:stretch/>
        </p:blipFill>
        <p:spPr>
          <a:xfrm>
            <a:off x="6580952" y="4260545"/>
            <a:ext cx="4437380" cy="2320037"/>
          </a:xfrm>
          <a:prstGeom prst="rect">
            <a:avLst/>
          </a:prstGeom>
        </p:spPr>
      </p:pic>
    </p:spTree>
    <p:extLst>
      <p:ext uri="{BB962C8B-B14F-4D97-AF65-F5344CB8AC3E}">
        <p14:creationId xmlns:p14="http://schemas.microsoft.com/office/powerpoint/2010/main" val="155776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0796-1F5A-0602-D0CE-437DAFDBE123}"/>
              </a:ext>
            </a:extLst>
          </p:cNvPr>
          <p:cNvSpPr>
            <a:spLocks noGrp="1"/>
          </p:cNvSpPr>
          <p:nvPr>
            <p:ph type="title"/>
          </p:nvPr>
        </p:nvSpPr>
        <p:spPr/>
        <p:txBody>
          <a:bodyPr/>
          <a:lstStyle/>
          <a:p>
            <a:r>
              <a:rPr lang="en-GB" dirty="0"/>
              <a:t>Full</a:t>
            </a:r>
          </a:p>
        </p:txBody>
      </p:sp>
      <p:sp>
        <p:nvSpPr>
          <p:cNvPr id="3" name="Content Placeholder 2">
            <a:extLst>
              <a:ext uri="{FF2B5EF4-FFF2-40B4-BE49-F238E27FC236}">
                <a16:creationId xmlns:a16="http://schemas.microsoft.com/office/drawing/2014/main" id="{DEA3A647-F2C0-A0E3-39FA-641D00098092}"/>
              </a:ext>
            </a:extLst>
          </p:cNvPr>
          <p:cNvSpPr>
            <a:spLocks noGrp="1"/>
          </p:cNvSpPr>
          <p:nvPr>
            <p:ph idx="1"/>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 concatenation/ connecting paths: </a:t>
            </a:r>
          </a:p>
          <a:p>
            <a:r>
              <a:rPr lang="en-GB" sz="1800" dirty="0">
                <a:effectLst/>
                <a:latin typeface="Consolas" panose="020B0609020204030204" pitchFamily="49" charset="0"/>
                <a:ea typeface="Aptos" panose="020B0004020202020204" pitchFamily="34" charset="0"/>
                <a:cs typeface="Times New Roman" panose="02020603050405020304" pitchFamily="18" charset="0"/>
              </a:rPr>
              <a:t>   MSE = 0.01177</a:t>
            </a:r>
            <a:endParaRPr lang="en-GB" dirty="0"/>
          </a:p>
        </p:txBody>
      </p:sp>
      <p:pic>
        <p:nvPicPr>
          <p:cNvPr id="4" name="Picture 3" descr="A graph of a graph&#10;&#10;Description automatically generated with medium confidence">
            <a:extLst>
              <a:ext uri="{FF2B5EF4-FFF2-40B4-BE49-F238E27FC236}">
                <a16:creationId xmlns:a16="http://schemas.microsoft.com/office/drawing/2014/main" id="{B6F10A0F-6173-E514-5E91-D6013B1B8B1E}"/>
              </a:ext>
            </a:extLst>
          </p:cNvPr>
          <p:cNvPicPr>
            <a:picLocks noChangeAspect="1"/>
          </p:cNvPicPr>
          <p:nvPr/>
        </p:nvPicPr>
        <p:blipFill>
          <a:blip r:embed="rId2"/>
          <a:stretch>
            <a:fillRect/>
          </a:stretch>
        </p:blipFill>
        <p:spPr>
          <a:xfrm>
            <a:off x="2217527" y="627143"/>
            <a:ext cx="7516726" cy="2030332"/>
          </a:xfrm>
          <a:prstGeom prst="rect">
            <a:avLst/>
          </a:prstGeom>
        </p:spPr>
      </p:pic>
      <p:pic>
        <p:nvPicPr>
          <p:cNvPr id="6" name="Picture 5" descr="A chart of noise prediction&#10;&#10;Description automatically generated">
            <a:extLst>
              <a:ext uri="{FF2B5EF4-FFF2-40B4-BE49-F238E27FC236}">
                <a16:creationId xmlns:a16="http://schemas.microsoft.com/office/drawing/2014/main" id="{218F555B-7BC8-CC4C-E74C-BD04C5655315}"/>
              </a:ext>
            </a:extLst>
          </p:cNvPr>
          <p:cNvPicPr>
            <a:picLocks noChangeAspect="1"/>
          </p:cNvPicPr>
          <p:nvPr/>
        </p:nvPicPr>
        <p:blipFill>
          <a:blip r:embed="rId3"/>
          <a:stretch>
            <a:fillRect/>
          </a:stretch>
        </p:blipFill>
        <p:spPr>
          <a:xfrm>
            <a:off x="1260824" y="4058310"/>
            <a:ext cx="2787228" cy="2425270"/>
          </a:xfrm>
          <a:prstGeom prst="rect">
            <a:avLst/>
          </a:prstGeom>
        </p:spPr>
      </p:pic>
      <p:pic>
        <p:nvPicPr>
          <p:cNvPr id="7" name="Picture 6" descr="A graph of a graph and a graph of a graph&#10;&#10;Description automatically generated">
            <a:extLst>
              <a:ext uri="{FF2B5EF4-FFF2-40B4-BE49-F238E27FC236}">
                <a16:creationId xmlns:a16="http://schemas.microsoft.com/office/drawing/2014/main" id="{F28B3A38-61D4-885B-33B8-DE5D7E5EA3E9}"/>
              </a:ext>
            </a:extLst>
          </p:cNvPr>
          <p:cNvPicPr>
            <a:picLocks noChangeAspect="1"/>
          </p:cNvPicPr>
          <p:nvPr/>
        </p:nvPicPr>
        <p:blipFill rotWithShape="1">
          <a:blip r:embed="rId4"/>
          <a:srcRect r="48676"/>
          <a:stretch/>
        </p:blipFill>
        <p:spPr>
          <a:xfrm>
            <a:off x="6250188" y="2955989"/>
            <a:ext cx="4608312" cy="2425270"/>
          </a:xfrm>
          <a:prstGeom prst="rect">
            <a:avLst/>
          </a:prstGeom>
        </p:spPr>
      </p:pic>
    </p:spTree>
    <p:extLst>
      <p:ext uri="{BB962C8B-B14F-4D97-AF65-F5344CB8AC3E}">
        <p14:creationId xmlns:p14="http://schemas.microsoft.com/office/powerpoint/2010/main" val="3962060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1"/>
            <a:ext cx="4569006" cy="2884247"/>
          </a:xfrm>
        </p:spPr>
        <p:txBody>
          <a:bodyPr anchor="ctr">
            <a:normAutofit fontScale="90000"/>
          </a:bodyPr>
          <a:lstStyle/>
          <a:p>
            <a:r>
              <a:rPr lang="en-GB" dirty="0"/>
              <a:t>Denoising Pile-Up With Stable Diffusion Week 3</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cxnSp>
        <p:nvCxnSpPr>
          <p:cNvPr id="22" name="Straight Connector 21">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27/06/2024</a:t>
            </a:r>
          </a:p>
        </p:txBody>
      </p:sp>
    </p:spTree>
    <p:extLst>
      <p:ext uri="{BB962C8B-B14F-4D97-AF65-F5344CB8AC3E}">
        <p14:creationId xmlns:p14="http://schemas.microsoft.com/office/powerpoint/2010/main" val="283638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F29C4816-CB21-420B-9EB4-9E5671387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useBgFill="1">
        <p:nvSpPr>
          <p:cNvPr id="21" name="Rectangle 20">
            <a:extLst>
              <a:ext uri="{FF2B5EF4-FFF2-40B4-BE49-F238E27FC236}">
                <a16:creationId xmlns:a16="http://schemas.microsoft.com/office/drawing/2014/main" id="{4F2A6A32-9ADF-4DD4-AEA5-0D1FF0F8B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4970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AADA8BF-AAE4-47B6-A677-F3844176AA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 graph of a graph&#10;&#10;Description automatically generated with medium confidence">
            <a:extLst>
              <a:ext uri="{FF2B5EF4-FFF2-40B4-BE49-F238E27FC236}">
                <a16:creationId xmlns:a16="http://schemas.microsoft.com/office/drawing/2014/main" id="{434577F0-0506-E473-95BD-940204FAE7CC}"/>
              </a:ext>
            </a:extLst>
          </p:cNvPr>
          <p:cNvPicPr>
            <a:picLocks noChangeAspect="1"/>
          </p:cNvPicPr>
          <p:nvPr/>
        </p:nvPicPr>
        <p:blipFill>
          <a:blip r:embed="rId2"/>
          <a:stretch>
            <a:fillRect/>
          </a:stretch>
        </p:blipFill>
        <p:spPr>
          <a:xfrm>
            <a:off x="518292" y="2064945"/>
            <a:ext cx="5034662" cy="1359905"/>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3BF58A2F-D9F1-EEC4-E4D4-E28409B22A9A}"/>
              </a:ext>
            </a:extLst>
          </p:cNvPr>
          <p:cNvPicPr>
            <a:picLocks noChangeAspect="1"/>
          </p:cNvPicPr>
          <p:nvPr/>
        </p:nvPicPr>
        <p:blipFill>
          <a:blip r:embed="rId3"/>
          <a:stretch>
            <a:fillRect/>
          </a:stretch>
        </p:blipFill>
        <p:spPr>
          <a:xfrm>
            <a:off x="518292" y="4272804"/>
            <a:ext cx="5034662" cy="1359905"/>
          </a:xfrm>
          <a:prstGeom prst="rect">
            <a:avLst/>
          </a:prstGeom>
        </p:spPr>
      </p:pic>
      <p:sp>
        <p:nvSpPr>
          <p:cNvPr id="7" name="TextBox 6">
            <a:extLst>
              <a:ext uri="{FF2B5EF4-FFF2-40B4-BE49-F238E27FC236}">
                <a16:creationId xmlns:a16="http://schemas.microsoft.com/office/drawing/2014/main" id="{6669AC29-B00F-6FE2-9DA0-7D40C87B5880}"/>
              </a:ext>
            </a:extLst>
          </p:cNvPr>
          <p:cNvSpPr txBox="1"/>
          <p:nvPr/>
        </p:nvSpPr>
        <p:spPr>
          <a:xfrm>
            <a:off x="670692" y="1600570"/>
            <a:ext cx="2344981" cy="369332"/>
          </a:xfrm>
          <a:prstGeom prst="rect">
            <a:avLst/>
          </a:prstGeom>
          <a:noFill/>
        </p:spPr>
        <p:txBody>
          <a:bodyPr wrap="square" rtlCol="0">
            <a:spAutoFit/>
          </a:bodyPr>
          <a:lstStyle/>
          <a:p>
            <a:r>
              <a:rPr lang="en-GB" dirty="0"/>
              <a:t>FULL </a:t>
            </a:r>
            <a:r>
              <a:rPr lang="en-GB" dirty="0" err="1"/>
              <a:t>UNet</a:t>
            </a:r>
            <a:r>
              <a:rPr lang="en-GB" dirty="0"/>
              <a:t>-lite:</a:t>
            </a:r>
          </a:p>
        </p:txBody>
      </p:sp>
      <p:sp>
        <p:nvSpPr>
          <p:cNvPr id="8" name="TextBox 7">
            <a:extLst>
              <a:ext uri="{FF2B5EF4-FFF2-40B4-BE49-F238E27FC236}">
                <a16:creationId xmlns:a16="http://schemas.microsoft.com/office/drawing/2014/main" id="{C60B59A7-9A06-6985-21C5-C6B85434A332}"/>
              </a:ext>
            </a:extLst>
          </p:cNvPr>
          <p:cNvSpPr txBox="1"/>
          <p:nvPr/>
        </p:nvSpPr>
        <p:spPr>
          <a:xfrm>
            <a:off x="518292" y="3850181"/>
            <a:ext cx="3379453" cy="369332"/>
          </a:xfrm>
          <a:prstGeom prst="rect">
            <a:avLst/>
          </a:prstGeom>
          <a:noFill/>
        </p:spPr>
        <p:txBody>
          <a:bodyPr wrap="square" rtlCol="0">
            <a:spAutoFit/>
          </a:bodyPr>
          <a:lstStyle/>
          <a:p>
            <a:r>
              <a:rPr lang="en-GB" dirty="0"/>
              <a:t>Attention mechanism removed:</a:t>
            </a:r>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632311"/>
          </a:xfrm>
          <a:prstGeom prst="rect">
            <a:avLst/>
          </a:prstGeom>
          <a:noFill/>
        </p:spPr>
        <p:txBody>
          <a:bodyPr wrap="square" rtlCol="0">
            <a:spAutoFit/>
          </a:bodyPr>
          <a:lstStyle/>
          <a:p>
            <a:pPr marL="285750" indent="-285750">
              <a:buFont typeface="Arial" panose="020B0604020202020204" pitchFamily="34" charset="0"/>
              <a:buChar char="•"/>
            </a:pPr>
            <a:r>
              <a:rPr lang="en-GB" dirty="0"/>
              <a:t>Introduced custom padding: circular padding for </a:t>
            </a:r>
            <a:r>
              <a:rPr lang="en-GB" dirty="0" err="1"/>
              <a:t>LHS</a:t>
            </a:r>
            <a:r>
              <a:rPr lang="en-GB" dirty="0"/>
              <a:t> &amp; </a:t>
            </a:r>
            <a:r>
              <a:rPr lang="en-GB" dirty="0" err="1"/>
              <a:t>RHS</a:t>
            </a:r>
            <a:r>
              <a:rPr lang="en-GB" dirty="0"/>
              <a:t>, constant padding top and bottom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Fixed the connecting paths across </a:t>
            </a:r>
            <a:r>
              <a:rPr lang="en-GB" dirty="0" err="1"/>
              <a:t>UNet</a:t>
            </a:r>
            <a:r>
              <a:rPr lang="en-GB" dirty="0"/>
              <a:t> model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Fixed ordering of up sampling and concatenation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Increased number of kernels to 64 in each convolutional layer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Applied manual activation to noise pred and denoised images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Introduced an attention mechanism in bottleneck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Changed </a:t>
            </a:r>
            <a:r>
              <a:rPr lang="en-GB" dirty="0" err="1"/>
              <a:t>MaxPooling</a:t>
            </a:r>
            <a:r>
              <a:rPr lang="en-GB" dirty="0"/>
              <a:t> down sampling </a:t>
            </a:r>
            <a:r>
              <a:rPr lang="en-GB" dirty="0">
                <a:sym typeface="Wingdings" panose="05000000000000000000" pitchFamily="2" charset="2"/>
              </a:rPr>
              <a:t> Convolution with stride of 2</a:t>
            </a: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r>
              <a:rPr lang="en-GB" dirty="0">
                <a:sym typeface="Wingdings" panose="05000000000000000000" pitchFamily="2" charset="2"/>
              </a:rPr>
              <a:t>Changed ‘nearest’ up sampling  Deconvolutional up sampling</a:t>
            </a:r>
            <a:endParaRPr lang="en-GB" dirty="0"/>
          </a:p>
        </p:txBody>
      </p:sp>
    </p:spTree>
    <p:extLst>
      <p:ext uri="{BB962C8B-B14F-4D97-AF65-F5344CB8AC3E}">
        <p14:creationId xmlns:p14="http://schemas.microsoft.com/office/powerpoint/2010/main" val="385927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graphs showing different sizes and shapes&#10;&#10;Description automatically generated with medium confidence">
            <a:extLst>
              <a:ext uri="{FF2B5EF4-FFF2-40B4-BE49-F238E27FC236}">
                <a16:creationId xmlns:a16="http://schemas.microsoft.com/office/drawing/2014/main" id="{4EC20557-98B2-BF7C-8E30-5D3E69DD3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71" y="825686"/>
            <a:ext cx="8100181" cy="5389544"/>
          </a:xfrm>
          <a:prstGeom prst="rect">
            <a:avLst/>
          </a:prstGeom>
        </p:spPr>
      </p:pic>
      <p:sp>
        <p:nvSpPr>
          <p:cNvPr id="9" name="TextBox 8">
            <a:extLst>
              <a:ext uri="{FF2B5EF4-FFF2-40B4-BE49-F238E27FC236}">
                <a16:creationId xmlns:a16="http://schemas.microsoft.com/office/drawing/2014/main" id="{7DF6C32A-5E1F-A25A-7545-CBD595D2B0CB}"/>
              </a:ext>
            </a:extLst>
          </p:cNvPr>
          <p:cNvSpPr txBox="1"/>
          <p:nvPr/>
        </p:nvSpPr>
        <p:spPr>
          <a:xfrm>
            <a:off x="8490857" y="885371"/>
            <a:ext cx="3468914" cy="3693319"/>
          </a:xfrm>
          <a:prstGeom prst="rect">
            <a:avLst/>
          </a:prstGeom>
          <a:noFill/>
        </p:spPr>
        <p:txBody>
          <a:bodyPr wrap="square" rtlCol="0">
            <a:spAutoFit/>
          </a:bodyPr>
          <a:lstStyle/>
          <a:p>
            <a:pPr marL="285750" indent="-285750">
              <a:buFont typeface="Arial" panose="020B0604020202020204" pitchFamily="34" charset="0"/>
              <a:buChar char="•"/>
            </a:pPr>
            <a:r>
              <a:rPr lang="en-GB" dirty="0"/>
              <a:t>Added some noise to image </a:t>
            </a:r>
            <a:r>
              <a:rPr lang="en-GB" dirty="0">
                <a:sym typeface="Wingdings" panose="05000000000000000000" pitchFamily="2" charset="2"/>
              </a:rPr>
              <a:t> removed it with model</a:t>
            </a: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r>
              <a:rPr lang="en-GB" dirty="0"/>
              <a:t>Repeated 100 times for various amounts of noise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solidFill>
                  <a:srgbClr val="FFBF4C"/>
                </a:solidFill>
              </a:rPr>
              <a:t>Yellow</a:t>
            </a:r>
            <a:r>
              <a:rPr lang="en-GB" dirty="0">
                <a:solidFill>
                  <a:srgbClr val="FFBF4C"/>
                </a:solidFill>
              </a:rPr>
              <a:t> </a:t>
            </a:r>
            <a:r>
              <a:rPr lang="en-GB" dirty="0"/>
              <a:t>= difference between noisy and clean images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solidFill>
                  <a:srgbClr val="ACDFF3"/>
                </a:solidFill>
              </a:rPr>
              <a:t>Blue</a:t>
            </a:r>
            <a:r>
              <a:rPr lang="en-GB" b="1" dirty="0"/>
              <a:t> </a:t>
            </a:r>
            <a:r>
              <a:rPr lang="en-GB" dirty="0"/>
              <a:t>= difference between denoised and clean images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89356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3C5C-ECBE-CC06-5422-848936DC430F}"/>
              </a:ext>
            </a:extLst>
          </p:cNvPr>
          <p:cNvSpPr>
            <a:spLocks noGrp="1"/>
          </p:cNvSpPr>
          <p:nvPr>
            <p:ph type="title"/>
          </p:nvPr>
        </p:nvSpPr>
        <p:spPr/>
        <p:txBody>
          <a:bodyPr/>
          <a:lstStyle/>
          <a:p>
            <a:r>
              <a:rPr lang="en-GB" dirty="0"/>
              <a:t>Changing Training and Testing data</a:t>
            </a:r>
          </a:p>
        </p:txBody>
      </p:sp>
      <p:sp>
        <p:nvSpPr>
          <p:cNvPr id="3" name="Content Placeholder 2">
            <a:extLst>
              <a:ext uri="{FF2B5EF4-FFF2-40B4-BE49-F238E27FC236}">
                <a16:creationId xmlns:a16="http://schemas.microsoft.com/office/drawing/2014/main" id="{67E4B1DD-0913-89B0-ED04-C1070383231B}"/>
              </a:ext>
            </a:extLst>
          </p:cNvPr>
          <p:cNvSpPr>
            <a:spLocks noGrp="1"/>
          </p:cNvSpPr>
          <p:nvPr>
            <p:ph idx="1"/>
          </p:nvPr>
        </p:nvSpPr>
        <p:spPr/>
        <p:txBody>
          <a:bodyPr/>
          <a:lstStyle/>
          <a:p>
            <a:pPr marL="342900" indent="-342900">
              <a:buFont typeface="Arial" panose="020B0604020202020204" pitchFamily="34" charset="0"/>
              <a:buChar char="•"/>
            </a:pPr>
            <a:r>
              <a:rPr lang="en-GB" dirty="0"/>
              <a:t>Modified data_processing.py to take in start and end indexes for events to be loaded</a:t>
            </a:r>
          </a:p>
          <a:p>
            <a:pPr marL="342900" indent="-342900">
              <a:buFont typeface="Arial" panose="020B0604020202020204" pitchFamily="34" charset="0"/>
              <a:buChar char="•"/>
            </a:pPr>
            <a:r>
              <a:rPr lang="en-GB" dirty="0"/>
              <a:t>Can now load custom indexes of events</a:t>
            </a:r>
          </a:p>
          <a:p>
            <a:pPr marL="342900" indent="-342900">
              <a:buFont typeface="Arial" panose="020B0604020202020204" pitchFamily="34" charset="0"/>
              <a:buChar char="•"/>
            </a:pPr>
            <a:r>
              <a:rPr lang="en-GB" dirty="0"/>
              <a:t>If no arguments given, defaults to loading the first e.g. 10,000 events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034192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3C5C-ECBE-CC06-5422-848936DC430F}"/>
              </a:ext>
            </a:extLst>
          </p:cNvPr>
          <p:cNvSpPr>
            <a:spLocks noGrp="1"/>
          </p:cNvSpPr>
          <p:nvPr>
            <p:ph type="title"/>
          </p:nvPr>
        </p:nvSpPr>
        <p:spPr/>
        <p:txBody>
          <a:bodyPr/>
          <a:lstStyle/>
          <a:p>
            <a:r>
              <a:rPr lang="en-GB" dirty="0"/>
              <a:t>Running Locally</a:t>
            </a:r>
          </a:p>
        </p:txBody>
      </p:sp>
      <p:sp>
        <p:nvSpPr>
          <p:cNvPr id="3" name="Content Placeholder 2">
            <a:extLst>
              <a:ext uri="{FF2B5EF4-FFF2-40B4-BE49-F238E27FC236}">
                <a16:creationId xmlns:a16="http://schemas.microsoft.com/office/drawing/2014/main" id="{67E4B1DD-0913-89B0-ED04-C1070383231B}"/>
              </a:ext>
            </a:extLst>
          </p:cNvPr>
          <p:cNvSpPr>
            <a:spLocks noGrp="1"/>
          </p:cNvSpPr>
          <p:nvPr>
            <p:ph idx="1"/>
          </p:nvPr>
        </p:nvSpPr>
        <p:spPr/>
        <p:txBody>
          <a:bodyPr/>
          <a:lstStyle/>
          <a:p>
            <a:pPr marL="342900" indent="-342900">
              <a:buFont typeface="Arial" panose="020B0604020202020204" pitchFamily="34" charset="0"/>
              <a:buChar char="•"/>
            </a:pPr>
            <a:r>
              <a:rPr lang="en-GB" dirty="0"/>
              <a:t>Managed to get the data and files onto my local machine</a:t>
            </a:r>
          </a:p>
          <a:p>
            <a:pPr marL="342900" indent="-342900">
              <a:buFont typeface="Arial" panose="020B0604020202020204" pitchFamily="34" charset="0"/>
              <a:buChar char="•"/>
            </a:pPr>
            <a:r>
              <a:rPr lang="en-GB" dirty="0"/>
              <a:t>Downloaded </a:t>
            </a:r>
            <a:r>
              <a:rPr lang="en-GB" dirty="0" err="1"/>
              <a:t>cuda</a:t>
            </a:r>
            <a:r>
              <a:rPr lang="en-GB" dirty="0"/>
              <a:t> drivers</a:t>
            </a:r>
          </a:p>
          <a:p>
            <a:pPr marL="342900" indent="-342900">
              <a:buFont typeface="Arial" panose="020B0604020202020204" pitchFamily="34" charset="0"/>
              <a:buChar char="•"/>
            </a:pPr>
            <a:r>
              <a:rPr lang="en-GB" dirty="0"/>
              <a:t>Can now run ~ </a:t>
            </a:r>
            <a:r>
              <a:rPr lang="en-GB" dirty="0" err="1"/>
              <a:t>2x</a:t>
            </a:r>
            <a:r>
              <a:rPr lang="en-GB" dirty="0"/>
              <a:t> faster on my personal GPU compared to DICE </a:t>
            </a:r>
            <a:r>
              <a:rPr lang="en-GB" dirty="0" err="1"/>
              <a:t>GPU04</a:t>
            </a:r>
            <a:endParaRPr lang="en-GB" dirty="0"/>
          </a:p>
          <a:p>
            <a:pPr marL="342900" indent="-342900">
              <a:buFont typeface="Arial" panose="020B0604020202020204" pitchFamily="34" charset="0"/>
              <a:buChar char="•"/>
            </a:pPr>
            <a:r>
              <a:rPr lang="en-GB" dirty="0"/>
              <a:t>Had to adjust environments on PC</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841589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F849-ACBC-CDA5-4BDD-E3DCDB13C518}"/>
              </a:ext>
            </a:extLst>
          </p:cNvPr>
          <p:cNvSpPr>
            <a:spLocks noGrp="1"/>
          </p:cNvSpPr>
          <p:nvPr>
            <p:ph type="title"/>
          </p:nvPr>
        </p:nvSpPr>
        <p:spPr/>
        <p:txBody>
          <a:bodyPr/>
          <a:lstStyle/>
          <a:p>
            <a:r>
              <a:rPr lang="en-GB" dirty="0"/>
              <a:t>Fixing Oscillations</a:t>
            </a:r>
          </a:p>
        </p:txBody>
      </p:sp>
      <p:sp>
        <p:nvSpPr>
          <p:cNvPr id="3" name="Content Placeholder 2">
            <a:extLst>
              <a:ext uri="{FF2B5EF4-FFF2-40B4-BE49-F238E27FC236}">
                <a16:creationId xmlns:a16="http://schemas.microsoft.com/office/drawing/2014/main" id="{A1EE1490-5182-D80C-C701-1D61B0D6F9D9}"/>
              </a:ext>
            </a:extLst>
          </p:cNvPr>
          <p:cNvSpPr>
            <a:spLocks noGrp="1"/>
          </p:cNvSpPr>
          <p:nvPr>
            <p:ph idx="1"/>
          </p:nvPr>
        </p:nvSpPr>
        <p:spPr>
          <a:xfrm>
            <a:off x="761801" y="2594678"/>
            <a:ext cx="10381205" cy="3261789"/>
          </a:xfrm>
        </p:spPr>
        <p:txBody>
          <a:bodyPr>
            <a:normAutofit lnSpcReduction="10000"/>
          </a:bodyPr>
          <a:lstStyle/>
          <a:p>
            <a:pPr marL="342900" indent="-342900">
              <a:buFont typeface="Arial" panose="020B0604020202020204" pitchFamily="34" charset="0"/>
              <a:buChar char="•"/>
            </a:pPr>
            <a:r>
              <a:rPr lang="en-GB" dirty="0"/>
              <a:t>Hypothesised that occurs from positional encoding</a:t>
            </a:r>
          </a:p>
          <a:p>
            <a:pPr marL="342900" indent="-342900">
              <a:buFont typeface="Arial" panose="020B0604020202020204" pitchFamily="34" charset="0"/>
              <a:buChar char="•"/>
            </a:pPr>
            <a:r>
              <a:rPr lang="en-GB" dirty="0"/>
              <a:t>Overlays sin and cos functions onto the noised images with a specific frequency</a:t>
            </a:r>
          </a:p>
          <a:p>
            <a:pPr marL="342900" indent="-342900">
              <a:buFont typeface="Arial" panose="020B0604020202020204" pitchFamily="34" charset="0"/>
              <a:buChar char="•"/>
            </a:pPr>
            <a:r>
              <a:rPr lang="en-GB" dirty="0"/>
              <a:t>Model can read this and determine where in the denoising process it is</a:t>
            </a:r>
          </a:p>
          <a:p>
            <a:pPr marL="342900" indent="-342900">
              <a:buFont typeface="Arial" panose="020B0604020202020204" pitchFamily="34" charset="0"/>
              <a:buChar char="•"/>
            </a:pPr>
            <a:r>
              <a:rPr lang="en-GB" dirty="0"/>
              <a:t>If amplitude to big, can overpower the signal image</a:t>
            </a:r>
          </a:p>
          <a:p>
            <a:pPr marL="342900" indent="-342900">
              <a:buFont typeface="Arial" panose="020B0604020202020204" pitchFamily="34" charset="0"/>
              <a:buChar char="•"/>
            </a:pPr>
            <a:r>
              <a:rPr lang="en-GB" dirty="0"/>
              <a:t>If amplitude too small, model doesn’t know where in denoising process it is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Aside: Changed to replicate padding to avoid this: </a:t>
            </a:r>
          </a:p>
        </p:txBody>
      </p:sp>
      <p:pic>
        <p:nvPicPr>
          <p:cNvPr id="4" name="Picture 3" descr="A graph of a graph&#10;&#10;Description automatically generated with medium confidence">
            <a:extLst>
              <a:ext uri="{FF2B5EF4-FFF2-40B4-BE49-F238E27FC236}">
                <a16:creationId xmlns:a16="http://schemas.microsoft.com/office/drawing/2014/main" id="{C740EE25-D75D-8BB2-6F28-D9FD5967B09D}"/>
              </a:ext>
            </a:extLst>
          </p:cNvPr>
          <p:cNvPicPr>
            <a:picLocks noChangeAspect="1"/>
          </p:cNvPicPr>
          <p:nvPr/>
        </p:nvPicPr>
        <p:blipFill>
          <a:blip r:embed="rId2"/>
          <a:stretch>
            <a:fillRect/>
          </a:stretch>
        </p:blipFill>
        <p:spPr>
          <a:xfrm>
            <a:off x="6107712" y="846085"/>
            <a:ext cx="5034662" cy="1359905"/>
          </a:xfrm>
          <a:prstGeom prst="rect">
            <a:avLst/>
          </a:prstGeom>
        </p:spPr>
      </p:pic>
      <p:pic>
        <p:nvPicPr>
          <p:cNvPr id="6" name="Picture 5">
            <a:extLst>
              <a:ext uri="{FF2B5EF4-FFF2-40B4-BE49-F238E27FC236}">
                <a16:creationId xmlns:a16="http://schemas.microsoft.com/office/drawing/2014/main" id="{8E8A336F-8DBE-43A8-6D4C-90E7A282FC98}"/>
              </a:ext>
            </a:extLst>
          </p:cNvPr>
          <p:cNvPicPr>
            <a:picLocks noChangeAspect="1"/>
          </p:cNvPicPr>
          <p:nvPr/>
        </p:nvPicPr>
        <p:blipFill>
          <a:blip r:embed="rId3"/>
          <a:stretch>
            <a:fillRect/>
          </a:stretch>
        </p:blipFill>
        <p:spPr>
          <a:xfrm>
            <a:off x="7606178" y="4824741"/>
            <a:ext cx="2123037" cy="2118381"/>
          </a:xfrm>
          <a:prstGeom prst="rect">
            <a:avLst/>
          </a:prstGeom>
        </p:spPr>
      </p:pic>
    </p:spTree>
    <p:extLst>
      <p:ext uri="{BB962C8B-B14F-4D97-AF65-F5344CB8AC3E}">
        <p14:creationId xmlns:p14="http://schemas.microsoft.com/office/powerpoint/2010/main" val="1336354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8EBF-85E5-32C7-74F3-AFF377A9C2F9}"/>
              </a:ext>
            </a:extLst>
          </p:cNvPr>
          <p:cNvSpPr>
            <a:spLocks noGrp="1"/>
          </p:cNvSpPr>
          <p:nvPr>
            <p:ph type="title"/>
          </p:nvPr>
        </p:nvSpPr>
        <p:spPr/>
        <p:txBody>
          <a:bodyPr/>
          <a:lstStyle/>
          <a:p>
            <a:r>
              <a:rPr lang="en-GB" dirty="0"/>
              <a:t>No encoding</a:t>
            </a:r>
          </a:p>
        </p:txBody>
      </p:sp>
      <p:pic>
        <p:nvPicPr>
          <p:cNvPr id="5" name="Content Placeholder 4">
            <a:extLst>
              <a:ext uri="{FF2B5EF4-FFF2-40B4-BE49-F238E27FC236}">
                <a16:creationId xmlns:a16="http://schemas.microsoft.com/office/drawing/2014/main" id="{218A539A-0EBC-9268-D262-38E358D25B28}"/>
              </a:ext>
            </a:extLst>
          </p:cNvPr>
          <p:cNvPicPr>
            <a:picLocks noGrp="1" noChangeAspect="1"/>
          </p:cNvPicPr>
          <p:nvPr>
            <p:ph idx="1"/>
          </p:nvPr>
        </p:nvPicPr>
        <p:blipFill>
          <a:blip r:embed="rId2"/>
          <a:stretch>
            <a:fillRect/>
          </a:stretch>
        </p:blipFill>
        <p:spPr>
          <a:xfrm>
            <a:off x="2678544" y="2719243"/>
            <a:ext cx="6686489" cy="3998702"/>
          </a:xfrm>
        </p:spPr>
      </p:pic>
    </p:spTree>
    <p:extLst>
      <p:ext uri="{BB962C8B-B14F-4D97-AF65-F5344CB8AC3E}">
        <p14:creationId xmlns:p14="http://schemas.microsoft.com/office/powerpoint/2010/main" val="207558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D0D2-A873-AE7F-F009-74829DA28FBB}"/>
              </a:ext>
            </a:extLst>
          </p:cNvPr>
          <p:cNvSpPr>
            <a:spLocks noGrp="1"/>
          </p:cNvSpPr>
          <p:nvPr>
            <p:ph type="title"/>
          </p:nvPr>
        </p:nvSpPr>
        <p:spPr/>
        <p:txBody>
          <a:bodyPr/>
          <a:lstStyle/>
          <a:p>
            <a:r>
              <a:rPr lang="en-GB" dirty="0"/>
              <a:t>Amplitude Too Small</a:t>
            </a:r>
          </a:p>
        </p:txBody>
      </p:sp>
      <p:pic>
        <p:nvPicPr>
          <p:cNvPr id="5" name="Content Placeholder 4">
            <a:extLst>
              <a:ext uri="{FF2B5EF4-FFF2-40B4-BE49-F238E27FC236}">
                <a16:creationId xmlns:a16="http://schemas.microsoft.com/office/drawing/2014/main" id="{E2A17446-423C-2AAD-0D79-32EAB67C1C54}"/>
              </a:ext>
            </a:extLst>
          </p:cNvPr>
          <p:cNvPicPr>
            <a:picLocks noGrp="1" noChangeAspect="1"/>
          </p:cNvPicPr>
          <p:nvPr>
            <p:ph idx="1"/>
          </p:nvPr>
        </p:nvPicPr>
        <p:blipFill>
          <a:blip r:embed="rId2"/>
          <a:stretch>
            <a:fillRect/>
          </a:stretch>
        </p:blipFill>
        <p:spPr>
          <a:xfrm>
            <a:off x="1999473" y="2632269"/>
            <a:ext cx="9296599" cy="3413872"/>
          </a:xfrm>
        </p:spPr>
      </p:pic>
    </p:spTree>
    <p:extLst>
      <p:ext uri="{BB962C8B-B14F-4D97-AF65-F5344CB8AC3E}">
        <p14:creationId xmlns:p14="http://schemas.microsoft.com/office/powerpoint/2010/main" val="1806332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D144-9699-729D-D978-DD76F516D3C1}"/>
              </a:ext>
            </a:extLst>
          </p:cNvPr>
          <p:cNvSpPr>
            <a:spLocks noGrp="1"/>
          </p:cNvSpPr>
          <p:nvPr>
            <p:ph type="title"/>
          </p:nvPr>
        </p:nvSpPr>
        <p:spPr/>
        <p:txBody>
          <a:bodyPr/>
          <a:lstStyle/>
          <a:p>
            <a:r>
              <a:rPr lang="en-GB" dirty="0"/>
              <a:t>Amplitude Too Big</a:t>
            </a:r>
          </a:p>
        </p:txBody>
      </p:sp>
      <p:pic>
        <p:nvPicPr>
          <p:cNvPr id="5" name="Content Placeholder 4">
            <a:extLst>
              <a:ext uri="{FF2B5EF4-FFF2-40B4-BE49-F238E27FC236}">
                <a16:creationId xmlns:a16="http://schemas.microsoft.com/office/drawing/2014/main" id="{289B2895-652F-85BA-52EC-B9E20A7B7444}"/>
              </a:ext>
            </a:extLst>
          </p:cNvPr>
          <p:cNvPicPr>
            <a:picLocks noGrp="1" noChangeAspect="1"/>
          </p:cNvPicPr>
          <p:nvPr>
            <p:ph idx="1"/>
          </p:nvPr>
        </p:nvPicPr>
        <p:blipFill>
          <a:blip r:embed="rId2"/>
          <a:stretch>
            <a:fillRect/>
          </a:stretch>
        </p:blipFill>
        <p:spPr>
          <a:xfrm>
            <a:off x="1752800" y="2786508"/>
            <a:ext cx="9389574" cy="3560476"/>
          </a:xfrm>
        </p:spPr>
      </p:pic>
    </p:spTree>
    <p:extLst>
      <p:ext uri="{BB962C8B-B14F-4D97-AF65-F5344CB8AC3E}">
        <p14:creationId xmlns:p14="http://schemas.microsoft.com/office/powerpoint/2010/main" val="390246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7806-5AC3-440D-41CE-2A75A467F96D}"/>
              </a:ext>
            </a:extLst>
          </p:cNvPr>
          <p:cNvSpPr>
            <a:spLocks noGrp="1"/>
          </p:cNvSpPr>
          <p:nvPr>
            <p:ph type="title"/>
          </p:nvPr>
        </p:nvSpPr>
        <p:spPr/>
        <p:txBody>
          <a:bodyPr/>
          <a:lstStyle/>
          <a:p>
            <a:r>
              <a:rPr lang="en-GB" dirty="0"/>
              <a:t>Scalars &gt; 1</a:t>
            </a:r>
          </a:p>
        </p:txBody>
      </p:sp>
      <p:pic>
        <p:nvPicPr>
          <p:cNvPr id="5" name="Content Placeholder 4">
            <a:extLst>
              <a:ext uri="{FF2B5EF4-FFF2-40B4-BE49-F238E27FC236}">
                <a16:creationId xmlns:a16="http://schemas.microsoft.com/office/drawing/2014/main" id="{BA17477C-A45F-C147-8869-4842F37EEB3B}"/>
              </a:ext>
            </a:extLst>
          </p:cNvPr>
          <p:cNvPicPr>
            <a:picLocks noGrp="1" noChangeAspect="1"/>
          </p:cNvPicPr>
          <p:nvPr>
            <p:ph idx="1"/>
          </p:nvPr>
        </p:nvPicPr>
        <p:blipFill>
          <a:blip r:embed="rId2"/>
          <a:stretch>
            <a:fillRect/>
          </a:stretch>
        </p:blipFill>
        <p:spPr>
          <a:xfrm>
            <a:off x="1190211" y="2591876"/>
            <a:ext cx="10022734" cy="3704055"/>
          </a:xfrm>
        </p:spPr>
      </p:pic>
      <p:cxnSp>
        <p:nvCxnSpPr>
          <p:cNvPr id="7" name="Straight Arrow Connector 6">
            <a:extLst>
              <a:ext uri="{FF2B5EF4-FFF2-40B4-BE49-F238E27FC236}">
                <a16:creationId xmlns:a16="http://schemas.microsoft.com/office/drawing/2014/main" id="{87073295-C76E-B438-24A1-A2E622A8F33E}"/>
              </a:ext>
            </a:extLst>
          </p:cNvPr>
          <p:cNvCxnSpPr>
            <a:cxnSpLocks/>
          </p:cNvCxnSpPr>
          <p:nvPr/>
        </p:nvCxnSpPr>
        <p:spPr>
          <a:xfrm flipH="1">
            <a:off x="7001164" y="2432304"/>
            <a:ext cx="743804" cy="17148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472BA7-1743-985B-8DCB-40F0764DE905}"/>
              </a:ext>
            </a:extLst>
          </p:cNvPr>
          <p:cNvSpPr txBox="1"/>
          <p:nvPr/>
        </p:nvSpPr>
        <p:spPr>
          <a:xfrm>
            <a:off x="7744968" y="1865759"/>
            <a:ext cx="2761488" cy="646331"/>
          </a:xfrm>
          <a:prstGeom prst="rect">
            <a:avLst/>
          </a:prstGeom>
          <a:noFill/>
        </p:spPr>
        <p:txBody>
          <a:bodyPr wrap="square" rtlCol="0">
            <a:spAutoFit/>
          </a:bodyPr>
          <a:lstStyle/>
          <a:p>
            <a:r>
              <a:rPr lang="en-GB" dirty="0"/>
              <a:t>Initial </a:t>
            </a:r>
            <a:r>
              <a:rPr lang="en-GB" dirty="0" err="1"/>
              <a:t>MSE</a:t>
            </a:r>
            <a:r>
              <a:rPr lang="en-GB" dirty="0"/>
              <a:t> closer to noised image </a:t>
            </a:r>
            <a:r>
              <a:rPr lang="en-GB" dirty="0" err="1"/>
              <a:t>MSE</a:t>
            </a:r>
            <a:endParaRPr lang="en-GB" dirty="0"/>
          </a:p>
        </p:txBody>
      </p:sp>
    </p:spTree>
    <p:extLst>
      <p:ext uri="{BB962C8B-B14F-4D97-AF65-F5344CB8AC3E}">
        <p14:creationId xmlns:p14="http://schemas.microsoft.com/office/powerpoint/2010/main" val="2467469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76B2-E83C-DA77-8971-6ADB9F1B9B88}"/>
              </a:ext>
            </a:extLst>
          </p:cNvPr>
          <p:cNvSpPr>
            <a:spLocks noGrp="1"/>
          </p:cNvSpPr>
          <p:nvPr>
            <p:ph type="title"/>
          </p:nvPr>
        </p:nvSpPr>
        <p:spPr/>
        <p:txBody>
          <a:bodyPr/>
          <a:lstStyle/>
          <a:p>
            <a:r>
              <a:rPr lang="en-GB" dirty="0"/>
              <a:t>Scalars &lt; 1</a:t>
            </a:r>
          </a:p>
        </p:txBody>
      </p:sp>
      <p:pic>
        <p:nvPicPr>
          <p:cNvPr id="5" name="Content Placeholder 4">
            <a:extLst>
              <a:ext uri="{FF2B5EF4-FFF2-40B4-BE49-F238E27FC236}">
                <a16:creationId xmlns:a16="http://schemas.microsoft.com/office/drawing/2014/main" id="{C3B63EFE-8062-59F9-6CFF-90FE4200D214}"/>
              </a:ext>
            </a:extLst>
          </p:cNvPr>
          <p:cNvPicPr>
            <a:picLocks noGrp="1" noChangeAspect="1"/>
          </p:cNvPicPr>
          <p:nvPr>
            <p:ph idx="1"/>
          </p:nvPr>
        </p:nvPicPr>
        <p:blipFill>
          <a:blip r:embed="rId2"/>
          <a:stretch>
            <a:fillRect/>
          </a:stretch>
        </p:blipFill>
        <p:spPr>
          <a:xfrm>
            <a:off x="1236013" y="2457509"/>
            <a:ext cx="9719974" cy="3746853"/>
          </a:xfrm>
        </p:spPr>
      </p:pic>
      <p:sp>
        <p:nvSpPr>
          <p:cNvPr id="6" name="TextBox 5">
            <a:extLst>
              <a:ext uri="{FF2B5EF4-FFF2-40B4-BE49-F238E27FC236}">
                <a16:creationId xmlns:a16="http://schemas.microsoft.com/office/drawing/2014/main" id="{9DBCA6C7-47FE-4B63-7961-23F69A3578A6}"/>
              </a:ext>
            </a:extLst>
          </p:cNvPr>
          <p:cNvSpPr txBox="1"/>
          <p:nvPr/>
        </p:nvSpPr>
        <p:spPr>
          <a:xfrm>
            <a:off x="6530109" y="2687782"/>
            <a:ext cx="6853381" cy="646331"/>
          </a:xfrm>
          <a:prstGeom prst="rect">
            <a:avLst/>
          </a:prstGeom>
          <a:noFill/>
        </p:spPr>
        <p:txBody>
          <a:bodyPr wrap="square" rtlCol="0">
            <a:spAutoFit/>
          </a:bodyPr>
          <a:lstStyle/>
          <a:p>
            <a:pPr marL="285750" indent="-285750">
              <a:buFont typeface="Arial" panose="020B0604020202020204" pitchFamily="34" charset="0"/>
              <a:buChar char="•"/>
            </a:pPr>
            <a:r>
              <a:rPr lang="en-GB" dirty="0"/>
              <a:t>Flatter average gradient</a:t>
            </a:r>
          </a:p>
          <a:p>
            <a:pPr marL="285750" indent="-285750">
              <a:buFont typeface="Arial" panose="020B0604020202020204" pitchFamily="34" charset="0"/>
              <a:buChar char="•"/>
            </a:pPr>
            <a:r>
              <a:rPr lang="en-GB" dirty="0"/>
              <a:t>Initial </a:t>
            </a:r>
            <a:r>
              <a:rPr lang="en-GB" dirty="0" err="1"/>
              <a:t>MSE</a:t>
            </a:r>
            <a:r>
              <a:rPr lang="en-GB" dirty="0"/>
              <a:t> further from noisy image </a:t>
            </a:r>
            <a:r>
              <a:rPr lang="en-GB" dirty="0" err="1"/>
              <a:t>MSE</a:t>
            </a:r>
            <a:endParaRPr lang="en-GB" dirty="0"/>
          </a:p>
        </p:txBody>
      </p:sp>
    </p:spTree>
    <p:extLst>
      <p:ext uri="{BB962C8B-B14F-4D97-AF65-F5344CB8AC3E}">
        <p14:creationId xmlns:p14="http://schemas.microsoft.com/office/powerpoint/2010/main" val="4239325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5FC0-2B50-2492-DA40-3287730E2E5E}"/>
              </a:ext>
            </a:extLst>
          </p:cNvPr>
          <p:cNvSpPr>
            <a:spLocks noGrp="1"/>
          </p:cNvSpPr>
          <p:nvPr>
            <p:ph type="title"/>
          </p:nvPr>
        </p:nvSpPr>
        <p:spPr/>
        <p:txBody>
          <a:bodyPr/>
          <a:lstStyle/>
          <a:p>
            <a:r>
              <a:rPr lang="en-GB" dirty="0" err="1"/>
              <a:t>UNet2d</a:t>
            </a:r>
            <a:r>
              <a:rPr lang="en-GB" dirty="0"/>
              <a:t> Model, Retrained</a:t>
            </a:r>
          </a:p>
        </p:txBody>
      </p:sp>
      <p:pic>
        <p:nvPicPr>
          <p:cNvPr id="4" name="Content Placeholder 4" descr="A graph of a graph of a graph&#10;&#10;Description automatically generated with medium confidence">
            <a:extLst>
              <a:ext uri="{FF2B5EF4-FFF2-40B4-BE49-F238E27FC236}">
                <a16:creationId xmlns:a16="http://schemas.microsoft.com/office/drawing/2014/main" id="{B065943F-B920-AAA1-EA15-BA447BF361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164" y="2291255"/>
            <a:ext cx="9192554" cy="2483945"/>
          </a:xfrm>
        </p:spPr>
      </p:pic>
      <p:sp>
        <p:nvSpPr>
          <p:cNvPr id="5" name="TextBox 4">
            <a:extLst>
              <a:ext uri="{FF2B5EF4-FFF2-40B4-BE49-F238E27FC236}">
                <a16:creationId xmlns:a16="http://schemas.microsoft.com/office/drawing/2014/main" id="{2B82054C-5C26-48B6-A698-01157239A202}"/>
              </a:ext>
            </a:extLst>
          </p:cNvPr>
          <p:cNvSpPr txBox="1"/>
          <p:nvPr/>
        </p:nvSpPr>
        <p:spPr>
          <a:xfrm>
            <a:off x="905164" y="4969164"/>
            <a:ext cx="10012218"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t>Number of learnable parameters = </a:t>
            </a:r>
            <a:r>
              <a:rPr lang="en-GB" sz="2000" dirty="0">
                <a:solidFill>
                  <a:srgbClr val="FF0000"/>
                </a:solidFill>
              </a:rPr>
              <a:t>1,566,209</a:t>
            </a:r>
          </a:p>
          <a:p>
            <a:pPr marL="285750" indent="-285750">
              <a:buFont typeface="Arial" panose="020B0604020202020204" pitchFamily="34" charset="0"/>
              <a:buChar char="•"/>
            </a:pPr>
            <a:r>
              <a:rPr lang="en-GB" sz="2000" dirty="0" err="1">
                <a:solidFill>
                  <a:srgbClr val="FF0000"/>
                </a:solidFill>
              </a:rPr>
              <a:t>MSE</a:t>
            </a:r>
            <a:r>
              <a:rPr lang="en-GB" sz="2000" dirty="0">
                <a:solidFill>
                  <a:srgbClr val="FF0000"/>
                </a:solidFill>
              </a:rPr>
              <a:t> = 0.0004756</a:t>
            </a:r>
          </a:p>
        </p:txBody>
      </p:sp>
    </p:spTree>
    <p:extLst>
      <p:ext uri="{BB962C8B-B14F-4D97-AF65-F5344CB8AC3E}">
        <p14:creationId xmlns:p14="http://schemas.microsoft.com/office/powerpoint/2010/main" val="3962501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5FC0-2B50-2492-DA40-3287730E2E5E}"/>
              </a:ext>
            </a:extLst>
          </p:cNvPr>
          <p:cNvSpPr>
            <a:spLocks noGrp="1"/>
          </p:cNvSpPr>
          <p:nvPr>
            <p:ph type="title"/>
          </p:nvPr>
        </p:nvSpPr>
        <p:spPr/>
        <p:txBody>
          <a:bodyPr/>
          <a:lstStyle/>
          <a:p>
            <a:r>
              <a:rPr lang="en-GB" dirty="0"/>
              <a:t>FULL </a:t>
            </a:r>
            <a:r>
              <a:rPr lang="en-GB" dirty="0" err="1"/>
              <a:t>UNet</a:t>
            </a:r>
            <a:r>
              <a:rPr lang="en-GB" dirty="0"/>
              <a:t>-lite Model</a:t>
            </a:r>
          </a:p>
        </p:txBody>
      </p:sp>
      <p:sp>
        <p:nvSpPr>
          <p:cNvPr id="5" name="TextBox 4">
            <a:extLst>
              <a:ext uri="{FF2B5EF4-FFF2-40B4-BE49-F238E27FC236}">
                <a16:creationId xmlns:a16="http://schemas.microsoft.com/office/drawing/2014/main" id="{2B82054C-5C26-48B6-A698-01157239A202}"/>
              </a:ext>
            </a:extLst>
          </p:cNvPr>
          <p:cNvSpPr txBox="1"/>
          <p:nvPr/>
        </p:nvSpPr>
        <p:spPr>
          <a:xfrm>
            <a:off x="905164" y="4969164"/>
            <a:ext cx="10012218"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t>Number of learnable parameters = </a:t>
            </a:r>
            <a:r>
              <a:rPr lang="en-GB" sz="2000" dirty="0">
                <a:solidFill>
                  <a:srgbClr val="FF0000"/>
                </a:solidFill>
              </a:rPr>
              <a:t>655,222</a:t>
            </a:r>
          </a:p>
          <a:p>
            <a:pPr marL="285750" indent="-285750">
              <a:buFont typeface="Arial" panose="020B0604020202020204" pitchFamily="34" charset="0"/>
              <a:buChar char="•"/>
            </a:pPr>
            <a:r>
              <a:rPr lang="en-GB" sz="2000" dirty="0" err="1">
                <a:solidFill>
                  <a:srgbClr val="FF0000"/>
                </a:solidFill>
              </a:rPr>
              <a:t>MSE</a:t>
            </a:r>
            <a:r>
              <a:rPr lang="en-GB" sz="2000" dirty="0">
                <a:solidFill>
                  <a:srgbClr val="FF0000"/>
                </a:solidFill>
              </a:rPr>
              <a:t> = 0.00069095</a:t>
            </a:r>
          </a:p>
        </p:txBody>
      </p:sp>
      <p:pic>
        <p:nvPicPr>
          <p:cNvPr id="3" name="Picture 2" descr="A graph of a graph&#10;&#10;Description automatically generated with medium confidence">
            <a:extLst>
              <a:ext uri="{FF2B5EF4-FFF2-40B4-BE49-F238E27FC236}">
                <a16:creationId xmlns:a16="http://schemas.microsoft.com/office/drawing/2014/main" id="{EC08F630-51A8-9743-DF86-ABB789466561}"/>
              </a:ext>
            </a:extLst>
          </p:cNvPr>
          <p:cNvPicPr>
            <a:picLocks noChangeAspect="1"/>
          </p:cNvPicPr>
          <p:nvPr/>
        </p:nvPicPr>
        <p:blipFill>
          <a:blip r:embed="rId2"/>
          <a:stretch>
            <a:fillRect/>
          </a:stretch>
        </p:blipFill>
        <p:spPr>
          <a:xfrm>
            <a:off x="761801" y="2291255"/>
            <a:ext cx="9116291" cy="2462388"/>
          </a:xfrm>
          <a:prstGeom prst="rect">
            <a:avLst/>
          </a:prstGeom>
        </p:spPr>
      </p:pic>
    </p:spTree>
    <p:extLst>
      <p:ext uri="{BB962C8B-B14F-4D97-AF65-F5344CB8AC3E}">
        <p14:creationId xmlns:p14="http://schemas.microsoft.com/office/powerpoint/2010/main" val="163831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red lines and numbers&#10;&#10;Description automatically generated with medium confidence">
            <a:extLst>
              <a:ext uri="{FF2B5EF4-FFF2-40B4-BE49-F238E27FC236}">
                <a16:creationId xmlns:a16="http://schemas.microsoft.com/office/drawing/2014/main" id="{FFE6FB81-2492-9C26-6364-3CC0ECD71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91" y="148647"/>
            <a:ext cx="11117870" cy="3001825"/>
          </a:xfrm>
          <a:prstGeom prst="rect">
            <a:avLst/>
          </a:prstGeom>
          <a:ln>
            <a:noFill/>
          </a:ln>
        </p:spPr>
      </p:pic>
      <p:pic>
        <p:nvPicPr>
          <p:cNvPr id="7" name="Picture 6" descr="A graph of a graph&#10;&#10;Description automatically generated with medium confidence">
            <a:extLst>
              <a:ext uri="{FF2B5EF4-FFF2-40B4-BE49-F238E27FC236}">
                <a16:creationId xmlns:a16="http://schemas.microsoft.com/office/drawing/2014/main" id="{05AA4C6F-8B84-4815-C3F6-51E735FF7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 y="3137780"/>
            <a:ext cx="12192000" cy="3292730"/>
          </a:xfrm>
          <a:prstGeom prst="rect">
            <a:avLst/>
          </a:prstGeom>
        </p:spPr>
      </p:pic>
    </p:spTree>
    <p:extLst>
      <p:ext uri="{BB962C8B-B14F-4D97-AF65-F5344CB8AC3E}">
        <p14:creationId xmlns:p14="http://schemas.microsoft.com/office/powerpoint/2010/main" val="338075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5FC0-2B50-2492-DA40-3287730E2E5E}"/>
              </a:ext>
            </a:extLst>
          </p:cNvPr>
          <p:cNvSpPr>
            <a:spLocks noGrp="1"/>
          </p:cNvSpPr>
          <p:nvPr>
            <p:ph type="title"/>
          </p:nvPr>
        </p:nvSpPr>
        <p:spPr/>
        <p:txBody>
          <a:bodyPr/>
          <a:lstStyle/>
          <a:p>
            <a:r>
              <a:rPr lang="en-GB" dirty="0"/>
              <a:t>Stripping </a:t>
            </a:r>
            <a:r>
              <a:rPr lang="en-GB" dirty="0" err="1"/>
              <a:t>UNet</a:t>
            </a:r>
            <a:r>
              <a:rPr lang="en-GB" dirty="0"/>
              <a:t>-lite</a:t>
            </a:r>
          </a:p>
        </p:txBody>
      </p:sp>
      <p:sp>
        <p:nvSpPr>
          <p:cNvPr id="5" name="TextBox 4">
            <a:extLst>
              <a:ext uri="{FF2B5EF4-FFF2-40B4-BE49-F238E27FC236}">
                <a16:creationId xmlns:a16="http://schemas.microsoft.com/office/drawing/2014/main" id="{2B82054C-5C26-48B6-A698-01157239A202}"/>
              </a:ext>
            </a:extLst>
          </p:cNvPr>
          <p:cNvSpPr txBox="1"/>
          <p:nvPr/>
        </p:nvSpPr>
        <p:spPr>
          <a:xfrm>
            <a:off x="761800" y="2817091"/>
            <a:ext cx="1076518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t>Removed: Attention mech, convolutional pooling &amp; up sampling, 1 up &amp; </a:t>
            </a:r>
            <a:r>
              <a:rPr lang="en-GB" sz="2000" dirty="0" err="1"/>
              <a:t>1down</a:t>
            </a:r>
            <a:r>
              <a:rPr lang="en-GB" sz="2000" dirty="0"/>
              <a:t> block</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Number of learnable parameters = </a:t>
            </a:r>
            <a:r>
              <a:rPr lang="en-GB" sz="2000" dirty="0">
                <a:solidFill>
                  <a:srgbClr val="FF0000"/>
                </a:solidFill>
              </a:rPr>
              <a:t>595,142</a:t>
            </a:r>
          </a:p>
          <a:p>
            <a:pPr marL="285750" indent="-285750">
              <a:buFont typeface="Arial" panose="020B0604020202020204" pitchFamily="34" charset="0"/>
              <a:buChar char="•"/>
            </a:pPr>
            <a:endParaRPr lang="en-GB" sz="2000" dirty="0">
              <a:solidFill>
                <a:srgbClr val="FF0000"/>
              </a:solidFill>
            </a:endParaRPr>
          </a:p>
          <a:p>
            <a:pPr marL="285750" indent="-285750">
              <a:buFont typeface="Arial" panose="020B0604020202020204" pitchFamily="34" charset="0"/>
              <a:buChar char="•"/>
            </a:pPr>
            <a:r>
              <a:rPr lang="en-GB" sz="2000" dirty="0"/>
              <a:t>Further</a:t>
            </a:r>
            <a:r>
              <a:rPr lang="en-GB" sz="2000" dirty="0">
                <a:solidFill>
                  <a:srgbClr val="FF0000"/>
                </a:solidFill>
              </a:rPr>
              <a:t> </a:t>
            </a:r>
            <a:r>
              <a:rPr lang="en-GB" sz="2000" dirty="0"/>
              <a:t>removed the number of kernels from 64 to 16 BUT reintroduced deconvolutional up sampling and convolutional down sampling (this only added 2,000 params)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 learnable params = </a:t>
            </a:r>
            <a:r>
              <a:rPr lang="en-GB" sz="2000" dirty="0">
                <a:solidFill>
                  <a:srgbClr val="FF0000"/>
                </a:solidFill>
              </a:rPr>
              <a:t>29, 652 </a:t>
            </a:r>
            <a:r>
              <a:rPr lang="en-GB" sz="2000" dirty="0">
                <a:sym typeface="Wingdings" panose="05000000000000000000" pitchFamily="2" charset="2"/>
              </a:rPr>
              <a:t> very close to what can be implemented on a FPGA</a:t>
            </a:r>
            <a:endParaRPr lang="en-GB" sz="2000" dirty="0"/>
          </a:p>
          <a:p>
            <a:pPr marL="285750" indent="-285750">
              <a:buFont typeface="Arial" panose="020B0604020202020204" pitchFamily="34" charset="0"/>
              <a:buChar char="•"/>
            </a:pPr>
            <a:endParaRPr lang="en-GB" sz="2000" dirty="0"/>
          </a:p>
        </p:txBody>
      </p:sp>
    </p:spTree>
    <p:extLst>
      <p:ext uri="{BB962C8B-B14F-4D97-AF65-F5344CB8AC3E}">
        <p14:creationId xmlns:p14="http://schemas.microsoft.com/office/powerpoint/2010/main" val="821704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327B-3A30-1FBB-601D-205EE53C6058}"/>
              </a:ext>
            </a:extLst>
          </p:cNvPr>
          <p:cNvSpPr>
            <a:spLocks noGrp="1"/>
          </p:cNvSpPr>
          <p:nvPr>
            <p:ph type="title"/>
          </p:nvPr>
        </p:nvSpPr>
        <p:spPr/>
        <p:txBody>
          <a:bodyPr/>
          <a:lstStyle/>
          <a:p>
            <a:r>
              <a:rPr lang="en-GB" dirty="0" err="1"/>
              <a:t>UNet</a:t>
            </a:r>
            <a:r>
              <a:rPr lang="en-GB" dirty="0"/>
              <a:t>-lite (that is actually lite!!)</a:t>
            </a:r>
          </a:p>
        </p:txBody>
      </p:sp>
      <p:sp>
        <p:nvSpPr>
          <p:cNvPr id="3" name="Content Placeholder 2">
            <a:extLst>
              <a:ext uri="{FF2B5EF4-FFF2-40B4-BE49-F238E27FC236}">
                <a16:creationId xmlns:a16="http://schemas.microsoft.com/office/drawing/2014/main" id="{AD54C27B-B3C4-5538-67CA-AC6783D6F677}"/>
              </a:ext>
            </a:extLst>
          </p:cNvPr>
          <p:cNvSpPr>
            <a:spLocks noGrp="1"/>
          </p:cNvSpPr>
          <p:nvPr>
            <p:ph idx="1"/>
          </p:nvPr>
        </p:nvSpPr>
        <p:spPr>
          <a:xfrm>
            <a:off x="761799" y="5029200"/>
            <a:ext cx="10380573" cy="1499615"/>
          </a:xfrm>
        </p:spPr>
        <p:txBody>
          <a:bodyPr>
            <a:normAutofit fontScale="92500" lnSpcReduction="10000"/>
          </a:bodyPr>
          <a:lstStyle/>
          <a:p>
            <a:pPr marL="342900" indent="-342900">
              <a:buFont typeface="Arial" panose="020B0604020202020204" pitchFamily="34" charset="0"/>
              <a:buChar char="•"/>
            </a:pPr>
            <a:r>
              <a:rPr lang="en-GB" sz="1900" dirty="0" err="1"/>
              <a:t>Pos_enc</a:t>
            </a:r>
            <a:r>
              <a:rPr lang="en-GB" sz="1900" dirty="0"/>
              <a:t> * 0.87 found to sometimes give the lowest oscillations, sometimes get lucky with the training</a:t>
            </a:r>
          </a:p>
          <a:p>
            <a:pPr marL="342900" indent="-342900">
              <a:buFont typeface="Arial" panose="020B0604020202020204" pitchFamily="34" charset="0"/>
              <a:buChar char="•"/>
            </a:pPr>
            <a:r>
              <a:rPr lang="en-GB" sz="1900" dirty="0"/>
              <a:t>learnable params = </a:t>
            </a:r>
            <a:r>
              <a:rPr lang="en-GB" sz="1900" dirty="0">
                <a:solidFill>
                  <a:srgbClr val="FF0000"/>
                </a:solidFill>
              </a:rPr>
              <a:t>29, 652</a:t>
            </a:r>
          </a:p>
          <a:p>
            <a:pPr marL="342900" indent="-342900">
              <a:buFont typeface="Arial" panose="020B0604020202020204" pitchFamily="34" charset="0"/>
              <a:buChar char="•"/>
            </a:pPr>
            <a:r>
              <a:rPr lang="en-GB" sz="1900" kern="100" dirty="0" err="1">
                <a:solidFill>
                  <a:srgbClr val="FF0000"/>
                </a:solidFill>
                <a:effectLst/>
                <a:ea typeface="Aptos" panose="020B0004020202020204" pitchFamily="34" charset="0"/>
                <a:cs typeface="Times New Roman" panose="02020603050405020304" pitchFamily="18" charset="0"/>
              </a:rPr>
              <a:t>MSE</a:t>
            </a:r>
            <a:r>
              <a:rPr lang="en-GB" sz="1900" kern="100" dirty="0">
                <a:solidFill>
                  <a:srgbClr val="FF0000"/>
                </a:solidFill>
                <a:effectLst/>
                <a:ea typeface="Aptos" panose="020B0004020202020204" pitchFamily="34" charset="0"/>
                <a:cs typeface="Times New Roman" panose="02020603050405020304" pitchFamily="18" charset="0"/>
              </a:rPr>
              <a:t> = 0.0006228831821742157</a:t>
            </a:r>
            <a:endParaRPr lang="en-GB" sz="1900" kern="100" dirty="0">
              <a:effectLst/>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4" name="Picture 3" descr="A graph of two people&#10;&#10;Description automatically generated">
            <a:extLst>
              <a:ext uri="{FF2B5EF4-FFF2-40B4-BE49-F238E27FC236}">
                <a16:creationId xmlns:a16="http://schemas.microsoft.com/office/drawing/2014/main" id="{522EE125-4F4F-4A8E-A150-A667EE658904}"/>
              </a:ext>
            </a:extLst>
          </p:cNvPr>
          <p:cNvPicPr>
            <a:picLocks noChangeAspect="1"/>
          </p:cNvPicPr>
          <p:nvPr/>
        </p:nvPicPr>
        <p:blipFill>
          <a:blip r:embed="rId2"/>
          <a:stretch>
            <a:fillRect/>
          </a:stretch>
        </p:blipFill>
        <p:spPr>
          <a:xfrm>
            <a:off x="1186671" y="2613774"/>
            <a:ext cx="8493037" cy="2294042"/>
          </a:xfrm>
          <a:prstGeom prst="rect">
            <a:avLst/>
          </a:prstGeom>
        </p:spPr>
      </p:pic>
    </p:spTree>
    <p:extLst>
      <p:ext uri="{BB962C8B-B14F-4D97-AF65-F5344CB8AC3E}">
        <p14:creationId xmlns:p14="http://schemas.microsoft.com/office/powerpoint/2010/main" val="4183790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4</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04/07/2024</a:t>
            </a:r>
          </a:p>
        </p:txBody>
      </p:sp>
    </p:spTree>
    <p:extLst>
      <p:ext uri="{BB962C8B-B14F-4D97-AF65-F5344CB8AC3E}">
        <p14:creationId xmlns:p14="http://schemas.microsoft.com/office/powerpoint/2010/main" val="1124100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extBox 6">
            <a:extLst>
              <a:ext uri="{FF2B5EF4-FFF2-40B4-BE49-F238E27FC236}">
                <a16:creationId xmlns:a16="http://schemas.microsoft.com/office/drawing/2014/main" id="{6669AC29-B00F-6FE2-9DA0-7D40C87B5880}"/>
              </a:ext>
            </a:extLst>
          </p:cNvPr>
          <p:cNvSpPr txBox="1"/>
          <p:nvPr/>
        </p:nvSpPr>
        <p:spPr>
          <a:xfrm>
            <a:off x="670692" y="1600570"/>
            <a:ext cx="4550532" cy="369332"/>
          </a:xfrm>
          <a:prstGeom prst="rect">
            <a:avLst/>
          </a:prstGeom>
          <a:noFill/>
        </p:spPr>
        <p:txBody>
          <a:bodyPr wrap="square" rtlCol="0">
            <a:spAutoFit/>
          </a:bodyPr>
          <a:lstStyle/>
          <a:p>
            <a:r>
              <a:rPr lang="en-GB" dirty="0" err="1"/>
              <a:t>UNet</a:t>
            </a:r>
            <a:r>
              <a:rPr lang="en-GB" dirty="0"/>
              <a:t>-lite Attention mechanism removed :</a:t>
            </a:r>
          </a:p>
        </p:txBody>
      </p:sp>
      <p:sp>
        <p:nvSpPr>
          <p:cNvPr id="8" name="TextBox 7">
            <a:extLst>
              <a:ext uri="{FF2B5EF4-FFF2-40B4-BE49-F238E27FC236}">
                <a16:creationId xmlns:a16="http://schemas.microsoft.com/office/drawing/2014/main" id="{C60B59A7-9A06-6985-21C5-C6B85434A332}"/>
              </a:ext>
            </a:extLst>
          </p:cNvPr>
          <p:cNvSpPr txBox="1"/>
          <p:nvPr/>
        </p:nvSpPr>
        <p:spPr>
          <a:xfrm>
            <a:off x="518292" y="3850181"/>
            <a:ext cx="4702932" cy="1231106"/>
          </a:xfrm>
          <a:prstGeom prst="rect">
            <a:avLst/>
          </a:prstGeom>
          <a:noFill/>
        </p:spPr>
        <p:txBody>
          <a:bodyPr wrap="square" rtlCol="0">
            <a:spAutoFit/>
          </a:bodyPr>
          <a:lstStyle/>
          <a:p>
            <a:r>
              <a:rPr lang="en-GB" dirty="0" err="1"/>
              <a:t>UNet</a:t>
            </a:r>
            <a:r>
              <a:rPr lang="en-GB" dirty="0"/>
              <a:t>-lite:</a:t>
            </a:r>
          </a:p>
          <a:p>
            <a:r>
              <a:rPr lang="en-GB" sz="1400" dirty="0"/>
              <a:t>Learnable parameters reduced </a:t>
            </a:r>
            <a:r>
              <a:rPr lang="en-GB" sz="1400" dirty="0">
                <a:solidFill>
                  <a:srgbClr val="FF0000"/>
                </a:solidFill>
              </a:rPr>
              <a:t>655,222 -&gt; 29,652 </a:t>
            </a:r>
          </a:p>
          <a:p>
            <a:r>
              <a:rPr lang="en-GB" sz="1400" dirty="0"/>
              <a:t>(With no notable change in </a:t>
            </a:r>
            <a:r>
              <a:rPr lang="en-GB" sz="1400" dirty="0" err="1"/>
              <a:t>MSE</a:t>
            </a:r>
            <a:r>
              <a:rPr lang="en-GB" sz="1400" dirty="0"/>
              <a:t>)</a:t>
            </a:r>
          </a:p>
          <a:p>
            <a:r>
              <a:rPr lang="en-GB" sz="1400" dirty="0">
                <a:solidFill>
                  <a:srgbClr val="FF0000"/>
                </a:solidFill>
              </a:rPr>
              <a:t>  </a:t>
            </a:r>
          </a:p>
          <a:p>
            <a:r>
              <a:rPr lang="en-GB" sz="1400" dirty="0"/>
              <a:t> </a:t>
            </a:r>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632311"/>
          </a:xfrm>
          <a:prstGeom prst="rect">
            <a:avLst/>
          </a:prstGeom>
          <a:noFill/>
        </p:spPr>
        <p:txBody>
          <a:bodyPr wrap="square" rtlCol="0">
            <a:spAutoFit/>
          </a:bodyPr>
          <a:lstStyle/>
          <a:p>
            <a:pPr marL="342900" indent="-342900">
              <a:buFont typeface="Arial" panose="020B0604020202020204" pitchFamily="34" charset="0"/>
              <a:buChar char="•"/>
            </a:pPr>
            <a:r>
              <a:rPr lang="en-GB" dirty="0"/>
              <a:t>Modified </a:t>
            </a:r>
            <a:r>
              <a:rPr lang="en-GB" i="1" dirty="0">
                <a:solidFill>
                  <a:schemeClr val="tx1">
                    <a:lumMod val="65000"/>
                    <a:lumOff val="35000"/>
                  </a:schemeClr>
                </a:solidFill>
              </a:rPr>
              <a:t>data_processing.py </a:t>
            </a:r>
            <a:r>
              <a:rPr lang="en-GB" dirty="0"/>
              <a:t>to take in start and end indexes for events to be loaded. Can now load custom indexes of events</a:t>
            </a:r>
          </a:p>
          <a:p>
            <a:pPr marL="285750" indent="-285750">
              <a:buFont typeface="Arial" panose="020B0604020202020204" pitchFamily="34" charset="0"/>
              <a:buChar char="•"/>
            </a:pPr>
            <a:endParaRPr lang="en-GB" dirty="0"/>
          </a:p>
          <a:p>
            <a:pPr marL="342900" indent="-342900">
              <a:buFont typeface="Arial" panose="020B0604020202020204" pitchFamily="34" charset="0"/>
              <a:buChar char="•"/>
            </a:pPr>
            <a:r>
              <a:rPr lang="en-GB" dirty="0"/>
              <a:t>Managed to get the data and files onto my local machine ~ </a:t>
            </a:r>
            <a:r>
              <a:rPr lang="en-GB" dirty="0" err="1"/>
              <a:t>2x</a:t>
            </a:r>
            <a:r>
              <a:rPr lang="en-GB" dirty="0"/>
              <a:t> faster compared to </a:t>
            </a:r>
            <a:r>
              <a:rPr lang="en-GB" dirty="0">
                <a:solidFill>
                  <a:schemeClr val="tx1">
                    <a:lumMod val="65000"/>
                    <a:lumOff val="35000"/>
                  </a:schemeClr>
                </a:solidFill>
              </a:rPr>
              <a:t>DICE </a:t>
            </a:r>
            <a:r>
              <a:rPr lang="en-GB" dirty="0" err="1">
                <a:solidFill>
                  <a:schemeClr val="tx1">
                    <a:lumMod val="65000"/>
                    <a:lumOff val="35000"/>
                  </a:schemeClr>
                </a:solidFill>
              </a:rPr>
              <a:t>GPU04</a:t>
            </a:r>
            <a:endParaRPr lang="en-GB" dirty="0">
              <a:solidFill>
                <a:schemeClr val="tx1">
                  <a:lumMod val="65000"/>
                  <a:lumOff val="35000"/>
                </a:schemeClr>
              </a:solidFill>
            </a:endParaRPr>
          </a:p>
          <a:p>
            <a:pPr marL="285750" indent="-285750">
              <a:buFont typeface="Arial" panose="020B0604020202020204" pitchFamily="34" charset="0"/>
              <a:buChar char="•"/>
            </a:pPr>
            <a:endParaRPr lang="en-GB" dirty="0"/>
          </a:p>
          <a:p>
            <a:pPr marL="342900" indent="-342900">
              <a:buFont typeface="Arial" panose="020B0604020202020204" pitchFamily="34" charset="0"/>
              <a:buChar char="•"/>
            </a:pPr>
            <a:r>
              <a:rPr lang="en-GB" dirty="0"/>
              <a:t>Tried to fix oscillations potentially from positional encoding</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Stripped </a:t>
            </a:r>
            <a:r>
              <a:rPr lang="en-GB" dirty="0" err="1"/>
              <a:t>UNet</a:t>
            </a:r>
            <a:r>
              <a:rPr lang="en-GB" dirty="0"/>
              <a:t>-lite</a:t>
            </a:r>
          </a:p>
          <a:p>
            <a:endParaRPr lang="en-GB" dirty="0"/>
          </a:p>
          <a:p>
            <a:pPr marL="285750" indent="-285750">
              <a:buFont typeface="Arial" panose="020B0604020202020204" pitchFamily="34" charset="0"/>
              <a:buChar char="•"/>
            </a:pPr>
            <a:r>
              <a:rPr lang="en-GB" sz="1800" dirty="0"/>
              <a:t>Removed: </a:t>
            </a:r>
          </a:p>
          <a:p>
            <a:pPr marL="285750" indent="-285750">
              <a:buFont typeface="Arial" panose="020B0604020202020204" pitchFamily="34" charset="0"/>
              <a:buChar char="•"/>
            </a:pPr>
            <a:endParaRPr lang="en-GB" sz="1800" dirty="0"/>
          </a:p>
          <a:p>
            <a:pPr marL="857250" lvl="1" indent="-400050">
              <a:buFont typeface="+mj-lt"/>
              <a:buAutoNum type="romanLcPeriod"/>
            </a:pPr>
            <a:r>
              <a:rPr lang="en-GB" dirty="0"/>
              <a:t>Attention mechanism</a:t>
            </a:r>
          </a:p>
          <a:p>
            <a:pPr marL="857250" lvl="1" indent="-400050">
              <a:buFont typeface="+mj-lt"/>
              <a:buAutoNum type="romanLcPeriod"/>
            </a:pPr>
            <a:r>
              <a:rPr lang="en-GB" dirty="0"/>
              <a:t>1 up &amp; 1 down block</a:t>
            </a:r>
          </a:p>
          <a:p>
            <a:pPr marL="857250" lvl="1" indent="-400050">
              <a:buFont typeface="+mj-lt"/>
              <a:buAutoNum type="romanLcPeriod"/>
            </a:pPr>
            <a:r>
              <a:rPr lang="en-GB" sz="1800" dirty="0"/>
              <a:t>Number of kernels from 64 to 16 </a:t>
            </a:r>
          </a:p>
          <a:p>
            <a:pPr lvl="1"/>
            <a:endParaRPr lang="en-GB" dirty="0"/>
          </a:p>
          <a:p>
            <a:pPr lvl="1"/>
            <a:r>
              <a:rPr lang="en-GB" sz="1800" dirty="0"/>
              <a:t>learnable params = </a:t>
            </a:r>
            <a:r>
              <a:rPr lang="en-GB" sz="1800" dirty="0">
                <a:solidFill>
                  <a:srgbClr val="FF0000"/>
                </a:solidFill>
              </a:rPr>
              <a:t>29, 652 </a:t>
            </a:r>
            <a:r>
              <a:rPr lang="en-GB" sz="1800" dirty="0">
                <a:sym typeface="Wingdings" panose="05000000000000000000" pitchFamily="2" charset="2"/>
              </a:rPr>
              <a:t> very close to what can be implemented on a FPGA</a:t>
            </a:r>
            <a:endParaRPr lang="en-GB" sz="1800" dirty="0"/>
          </a:p>
        </p:txBody>
      </p:sp>
      <p:pic>
        <p:nvPicPr>
          <p:cNvPr id="3" name="Picture 2" descr="A graph of a graph&#10;&#10;Description automatically generated with medium confidence">
            <a:extLst>
              <a:ext uri="{FF2B5EF4-FFF2-40B4-BE49-F238E27FC236}">
                <a16:creationId xmlns:a16="http://schemas.microsoft.com/office/drawing/2014/main" id="{317FC7CA-9A23-EA5D-7697-9A92E1A9CBF9}"/>
              </a:ext>
            </a:extLst>
          </p:cNvPr>
          <p:cNvPicPr>
            <a:picLocks noChangeAspect="1"/>
          </p:cNvPicPr>
          <p:nvPr/>
        </p:nvPicPr>
        <p:blipFill>
          <a:blip r:embed="rId2"/>
          <a:stretch>
            <a:fillRect/>
          </a:stretch>
        </p:blipFill>
        <p:spPr>
          <a:xfrm>
            <a:off x="518292" y="1991867"/>
            <a:ext cx="5034662" cy="1359905"/>
          </a:xfrm>
          <a:prstGeom prst="rect">
            <a:avLst/>
          </a:prstGeom>
        </p:spPr>
      </p:pic>
      <p:pic>
        <p:nvPicPr>
          <p:cNvPr id="9" name="Picture 8" descr="A graph of two people&#10;&#10;Description automatically generated">
            <a:extLst>
              <a:ext uri="{FF2B5EF4-FFF2-40B4-BE49-F238E27FC236}">
                <a16:creationId xmlns:a16="http://schemas.microsoft.com/office/drawing/2014/main" id="{4FD63964-B4FE-E6F6-D7B6-C69EF820DAC7}"/>
              </a:ext>
            </a:extLst>
          </p:cNvPr>
          <p:cNvPicPr>
            <a:picLocks noChangeAspect="1"/>
          </p:cNvPicPr>
          <p:nvPr/>
        </p:nvPicPr>
        <p:blipFill>
          <a:blip r:embed="rId3"/>
          <a:stretch>
            <a:fillRect/>
          </a:stretch>
        </p:blipFill>
        <p:spPr>
          <a:xfrm>
            <a:off x="406904" y="4738156"/>
            <a:ext cx="5689096" cy="1536674"/>
          </a:xfrm>
          <a:prstGeom prst="rect">
            <a:avLst/>
          </a:prstGeom>
        </p:spPr>
      </p:pic>
    </p:spTree>
    <p:extLst>
      <p:ext uri="{BB962C8B-B14F-4D97-AF65-F5344CB8AC3E}">
        <p14:creationId xmlns:p14="http://schemas.microsoft.com/office/powerpoint/2010/main" val="1612844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DF56-6709-94C1-089C-E824F7D4FEA6}"/>
              </a:ext>
            </a:extLst>
          </p:cNvPr>
          <p:cNvSpPr>
            <a:spLocks noGrp="1"/>
          </p:cNvSpPr>
          <p:nvPr>
            <p:ph type="title"/>
          </p:nvPr>
        </p:nvSpPr>
        <p:spPr/>
        <p:txBody>
          <a:bodyPr/>
          <a:lstStyle/>
          <a:p>
            <a:r>
              <a:rPr lang="en-GB" dirty="0"/>
              <a:t>Saturation Energy</a:t>
            </a:r>
          </a:p>
        </p:txBody>
      </p:sp>
      <p:sp>
        <p:nvSpPr>
          <p:cNvPr id="3" name="Content Placeholder 2">
            <a:extLst>
              <a:ext uri="{FF2B5EF4-FFF2-40B4-BE49-F238E27FC236}">
                <a16:creationId xmlns:a16="http://schemas.microsoft.com/office/drawing/2014/main" id="{F1715377-3CF1-EAF8-0B0A-CC08BAD25972}"/>
              </a:ext>
            </a:extLst>
          </p:cNvPr>
          <p:cNvSpPr>
            <a:spLocks noGrp="1"/>
          </p:cNvSpPr>
          <p:nvPr>
            <p:ph idx="1"/>
          </p:nvPr>
        </p:nvSpPr>
        <p:spPr/>
        <p:txBody>
          <a:bodyPr>
            <a:normAutofit fontScale="92500"/>
          </a:bodyPr>
          <a:lstStyle/>
          <a:p>
            <a:pPr marL="342900" indent="-342900">
              <a:buFont typeface="Arial" panose="020B0604020202020204" pitchFamily="34" charset="0"/>
              <a:buChar char="•"/>
            </a:pPr>
            <a:r>
              <a:rPr lang="en-GB" dirty="0"/>
              <a:t>Saturation in a calorimeter occurs when the energy deposited by a particle exceeds the maximum energy that the calorimeter can accurately measure</a:t>
            </a:r>
          </a:p>
          <a:p>
            <a:pPr marL="342900" indent="-342900">
              <a:buFont typeface="Arial" panose="020B0604020202020204" pitchFamily="34" charset="0"/>
              <a:buChar char="•"/>
            </a:pPr>
            <a:r>
              <a:rPr lang="en-GB" dirty="0"/>
              <a:t>Particles deposit large variety of energies</a:t>
            </a:r>
          </a:p>
          <a:p>
            <a:pPr marL="342900" indent="-342900">
              <a:buFont typeface="Arial" panose="020B0604020202020204" pitchFamily="34" charset="0"/>
              <a:buChar char="•"/>
            </a:pPr>
            <a:r>
              <a:rPr lang="en-GB" dirty="0"/>
              <a:t>Calorimeters have a finite dynamic range. If the energy deposited exceeds this range, the readout electronics cannot accurately measure it, leading to saturation.</a:t>
            </a:r>
          </a:p>
          <a:p>
            <a:pPr marL="342900" indent="-342900">
              <a:buFont typeface="Arial" panose="020B0604020202020204" pitchFamily="34" charset="0"/>
              <a:buChar char="•"/>
            </a:pPr>
            <a:r>
              <a:rPr lang="en-GB" dirty="0"/>
              <a:t>Saturation too high: dynamic range stretched, reduces sensitivity for lower energies</a:t>
            </a:r>
          </a:p>
          <a:p>
            <a:pPr marL="342900" indent="-342900">
              <a:buFont typeface="Arial" panose="020B0604020202020204" pitchFamily="34" charset="0"/>
              <a:buChar char="•"/>
            </a:pPr>
            <a:r>
              <a:rPr lang="en-GB" dirty="0"/>
              <a:t>Saturation too low: Image full of maximum values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950660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F058-8EFD-0B02-71D8-D8ECE53F4D67}"/>
              </a:ext>
            </a:extLst>
          </p:cNvPr>
          <p:cNvSpPr>
            <a:spLocks noGrp="1"/>
          </p:cNvSpPr>
          <p:nvPr>
            <p:ph type="title"/>
          </p:nvPr>
        </p:nvSpPr>
        <p:spPr/>
        <p:txBody>
          <a:bodyPr/>
          <a:lstStyle/>
          <a:p>
            <a:r>
              <a:rPr lang="en-GB" dirty="0"/>
              <a:t>Fixing Saturation Energy</a:t>
            </a:r>
          </a:p>
        </p:txBody>
      </p:sp>
      <p:sp>
        <p:nvSpPr>
          <p:cNvPr id="3" name="Content Placeholder 2">
            <a:extLst>
              <a:ext uri="{FF2B5EF4-FFF2-40B4-BE49-F238E27FC236}">
                <a16:creationId xmlns:a16="http://schemas.microsoft.com/office/drawing/2014/main" id="{7D5DDBA0-57C6-1979-FB06-A11A05D34549}"/>
              </a:ext>
            </a:extLst>
          </p:cNvPr>
          <p:cNvSpPr>
            <a:spLocks noGrp="1"/>
          </p:cNvSpPr>
          <p:nvPr>
            <p:ph idx="1"/>
          </p:nvPr>
        </p:nvSpPr>
        <p:spPr>
          <a:xfrm>
            <a:off x="326945" y="2737229"/>
            <a:ext cx="7985782" cy="3261789"/>
          </a:xfrm>
        </p:spPr>
        <p:txBody>
          <a:bodyPr/>
          <a:lstStyle/>
          <a:p>
            <a:pPr marL="342900" indent="-342900">
              <a:buFont typeface="Arial" panose="020B0604020202020204" pitchFamily="34" charset="0"/>
              <a:buChar char="•"/>
            </a:pPr>
            <a:r>
              <a:rPr lang="en-GB" dirty="0"/>
              <a:t>What script was doing was clipping &amp; scaling the signal and noise images between </a:t>
            </a:r>
            <a:r>
              <a:rPr lang="en-GB" dirty="0">
                <a:solidFill>
                  <a:schemeClr val="accent6"/>
                </a:solidFill>
              </a:rPr>
              <a:t>0</a:t>
            </a:r>
            <a:r>
              <a:rPr lang="en-GB" dirty="0"/>
              <a:t> and </a:t>
            </a:r>
            <a:r>
              <a:rPr lang="en-GB" dirty="0">
                <a:solidFill>
                  <a:schemeClr val="accent6"/>
                </a:solidFill>
              </a:rPr>
              <a:t>saturation value </a:t>
            </a:r>
            <a:r>
              <a:rPr lang="en-GB" dirty="0"/>
              <a:t>independently then adding them together.</a:t>
            </a:r>
          </a:p>
          <a:p>
            <a:pPr marL="342900" indent="-342900">
              <a:buFont typeface="Arial" panose="020B0604020202020204" pitchFamily="34" charset="0"/>
              <a:buChar char="•"/>
            </a:pPr>
            <a:r>
              <a:rPr lang="en-GB" dirty="0"/>
              <a:t>This means that the noised image could have bins up to values of </a:t>
            </a:r>
            <a:r>
              <a:rPr lang="en-GB" dirty="0">
                <a:solidFill>
                  <a:schemeClr val="accent6"/>
                </a:solidFill>
              </a:rPr>
              <a:t>2</a:t>
            </a:r>
          </a:p>
          <a:p>
            <a:pPr marL="342900" indent="-342900">
              <a:buFont typeface="Arial" panose="020B0604020202020204" pitchFamily="34" charset="0"/>
              <a:buChar char="•"/>
            </a:pPr>
            <a:r>
              <a:rPr lang="en-GB" dirty="0"/>
              <a:t>The ordering of resizing and rescaling these images was also wrong</a:t>
            </a:r>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AAD0D645-CB67-A842-035C-B332E18F6CAD}"/>
              </a:ext>
            </a:extLst>
          </p:cNvPr>
          <p:cNvPicPr>
            <a:picLocks noChangeAspect="1"/>
          </p:cNvPicPr>
          <p:nvPr/>
        </p:nvPicPr>
        <p:blipFill>
          <a:blip r:embed="rId2"/>
          <a:stretch>
            <a:fillRect/>
          </a:stretch>
        </p:blipFill>
        <p:spPr>
          <a:xfrm>
            <a:off x="8117301" y="1041949"/>
            <a:ext cx="3936153" cy="4774101"/>
          </a:xfrm>
          <a:prstGeom prst="rect">
            <a:avLst/>
          </a:prstGeom>
        </p:spPr>
      </p:pic>
    </p:spTree>
    <p:extLst>
      <p:ext uri="{BB962C8B-B14F-4D97-AF65-F5344CB8AC3E}">
        <p14:creationId xmlns:p14="http://schemas.microsoft.com/office/powerpoint/2010/main" val="3300992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FD9D-79CA-431C-7AB2-F84F834A2685}"/>
              </a:ext>
            </a:extLst>
          </p:cNvPr>
          <p:cNvSpPr>
            <a:spLocks noGrp="1"/>
          </p:cNvSpPr>
          <p:nvPr>
            <p:ph type="title"/>
          </p:nvPr>
        </p:nvSpPr>
        <p:spPr>
          <a:xfrm>
            <a:off x="905713" y="277091"/>
            <a:ext cx="10380573" cy="1432273"/>
          </a:xfrm>
        </p:spPr>
        <p:txBody>
          <a:bodyPr/>
          <a:lstStyle/>
          <a:p>
            <a:r>
              <a:rPr lang="en-GB" dirty="0"/>
              <a:t>Choosing Saturation Value</a:t>
            </a:r>
          </a:p>
        </p:txBody>
      </p:sp>
      <p:sp>
        <p:nvSpPr>
          <p:cNvPr id="3" name="Content Placeholder 2">
            <a:extLst>
              <a:ext uri="{FF2B5EF4-FFF2-40B4-BE49-F238E27FC236}">
                <a16:creationId xmlns:a16="http://schemas.microsoft.com/office/drawing/2014/main" id="{C020BDBC-4366-5570-CEB0-85ED9E835AF8}"/>
              </a:ext>
            </a:extLst>
          </p:cNvPr>
          <p:cNvSpPr>
            <a:spLocks noGrp="1"/>
          </p:cNvSpPr>
          <p:nvPr>
            <p:ph idx="1"/>
          </p:nvPr>
        </p:nvSpPr>
        <p:spPr>
          <a:xfrm>
            <a:off x="4710545" y="2750126"/>
            <a:ext cx="7352145" cy="3948994"/>
          </a:xfrm>
        </p:spPr>
        <p:txBody>
          <a:bodyPr/>
          <a:lstStyle/>
          <a:p>
            <a:pPr marL="342900" indent="-342900">
              <a:buFont typeface="Arial" panose="020B0604020202020204" pitchFamily="34" charset="0"/>
              <a:buChar char="•"/>
            </a:pPr>
            <a:r>
              <a:rPr lang="en-GB" dirty="0"/>
              <a:t>Plotted histogram of resized images without any clipping to get an idea of good value to choose as saturation energy (avoid clipping ~99% of events)</a:t>
            </a:r>
          </a:p>
          <a:p>
            <a:pPr marL="342900" indent="-342900">
              <a:buFont typeface="Arial" panose="020B0604020202020204" pitchFamily="34" charset="0"/>
              <a:buChar char="•"/>
            </a:pPr>
            <a:r>
              <a:rPr lang="en-GB" dirty="0"/>
              <a:t>Chose 512 GeV for now</a:t>
            </a:r>
          </a:p>
          <a:p>
            <a:pPr marL="342900" indent="-342900">
              <a:buFont typeface="Arial" panose="020B0604020202020204" pitchFamily="34" charset="0"/>
              <a:buChar char="•"/>
            </a:pPr>
            <a:r>
              <a:rPr lang="en-GB" dirty="0"/>
              <a:t>Now my code:</a:t>
            </a:r>
          </a:p>
          <a:p>
            <a:pPr marL="742950" lvl="1" indent="-514350">
              <a:buFont typeface="+mj-lt"/>
              <a:buAutoNum type="romanLcPeriod"/>
            </a:pPr>
            <a:r>
              <a:rPr lang="en-GB" sz="1800" dirty="0"/>
              <a:t>Only resizes the bins in </a:t>
            </a:r>
            <a:r>
              <a:rPr lang="en-GB" sz="1800" i="1" dirty="0">
                <a:solidFill>
                  <a:schemeClr val="tx1">
                    <a:lumMod val="50000"/>
                    <a:lumOff val="50000"/>
                  </a:schemeClr>
                </a:solidFill>
              </a:rPr>
              <a:t>data_processing.py</a:t>
            </a:r>
            <a:r>
              <a:rPr lang="en-GB" sz="1800" dirty="0"/>
              <a:t> (no scaling)</a:t>
            </a:r>
            <a:endParaRPr lang="en-GB" sz="1800" i="1" dirty="0">
              <a:solidFill>
                <a:schemeClr val="tx1">
                  <a:lumMod val="50000"/>
                  <a:lumOff val="50000"/>
                </a:schemeClr>
              </a:solidFill>
            </a:endParaRPr>
          </a:p>
          <a:p>
            <a:pPr marL="742950" lvl="1" indent="-514350">
              <a:buFont typeface="+mj-lt"/>
              <a:buAutoNum type="romanLcPeriod"/>
            </a:pPr>
            <a:r>
              <a:rPr lang="en-GB" sz="1800" dirty="0"/>
              <a:t>Adds noise to signal event with raw data</a:t>
            </a:r>
          </a:p>
          <a:p>
            <a:pPr marL="742950" lvl="1" indent="-514350">
              <a:buFont typeface="+mj-lt"/>
              <a:buAutoNum type="romanLcPeriod"/>
            </a:pPr>
            <a:r>
              <a:rPr lang="en-GB" sz="1800" dirty="0"/>
              <a:t>Applies </a:t>
            </a:r>
            <a:r>
              <a:rPr lang="en-GB" sz="1800" i="1" dirty="0" err="1">
                <a:solidFill>
                  <a:schemeClr val="tx1">
                    <a:lumMod val="50000"/>
                    <a:lumOff val="50000"/>
                  </a:schemeClr>
                </a:solidFill>
              </a:rPr>
              <a:t>torch.clamp</a:t>
            </a:r>
            <a:r>
              <a:rPr lang="en-GB" sz="1800" i="1" dirty="0">
                <a:solidFill>
                  <a:schemeClr val="tx1">
                    <a:lumMod val="50000"/>
                    <a:lumOff val="50000"/>
                  </a:schemeClr>
                </a:solidFill>
              </a:rPr>
              <a:t>(</a:t>
            </a:r>
            <a:r>
              <a:rPr lang="en-GB" sz="1800" i="1" dirty="0" err="1">
                <a:solidFill>
                  <a:schemeClr val="tx1">
                    <a:lumMod val="50000"/>
                    <a:lumOff val="50000"/>
                  </a:schemeClr>
                </a:solidFill>
              </a:rPr>
              <a:t>noisy_image</a:t>
            </a:r>
            <a:r>
              <a:rPr lang="en-GB" sz="1800" i="1" dirty="0">
                <a:solidFill>
                  <a:schemeClr val="tx1">
                    <a:lumMod val="50000"/>
                    <a:lumOff val="50000"/>
                  </a:schemeClr>
                </a:solidFill>
              </a:rPr>
              <a:t>, max=</a:t>
            </a:r>
            <a:r>
              <a:rPr lang="en-GB" sz="1800" i="1" dirty="0" err="1">
                <a:solidFill>
                  <a:schemeClr val="tx1">
                    <a:lumMod val="50000"/>
                    <a:lumOff val="50000"/>
                  </a:schemeClr>
                </a:solidFill>
              </a:rPr>
              <a:t>saturation_value</a:t>
            </a:r>
            <a:r>
              <a:rPr lang="en-GB" sz="1800" i="1" dirty="0">
                <a:solidFill>
                  <a:schemeClr val="tx1">
                    <a:lumMod val="50000"/>
                    <a:lumOff val="50000"/>
                  </a:schemeClr>
                </a:solidFill>
              </a:rPr>
              <a:t>)</a:t>
            </a:r>
          </a:p>
          <a:p>
            <a:pPr marL="571500" lvl="1" indent="-342900">
              <a:buFont typeface="Arial" panose="020B0604020202020204" pitchFamily="34" charset="0"/>
              <a:buChar char="•"/>
            </a:pPr>
            <a:endParaRPr lang="en-GB" dirty="0"/>
          </a:p>
          <a:p>
            <a:endParaRPr lang="en-GB" dirty="0"/>
          </a:p>
        </p:txBody>
      </p:sp>
      <p:pic>
        <p:nvPicPr>
          <p:cNvPr id="7" name="Picture 6">
            <a:extLst>
              <a:ext uri="{FF2B5EF4-FFF2-40B4-BE49-F238E27FC236}">
                <a16:creationId xmlns:a16="http://schemas.microsoft.com/office/drawing/2014/main" id="{883A8648-DD49-9F85-921A-1EA379778021}"/>
              </a:ext>
            </a:extLst>
          </p:cNvPr>
          <p:cNvPicPr>
            <a:picLocks noChangeAspect="1"/>
          </p:cNvPicPr>
          <p:nvPr/>
        </p:nvPicPr>
        <p:blipFill>
          <a:blip r:embed="rId2"/>
          <a:stretch>
            <a:fillRect/>
          </a:stretch>
        </p:blipFill>
        <p:spPr>
          <a:xfrm>
            <a:off x="212660" y="1839866"/>
            <a:ext cx="4497886" cy="4859254"/>
          </a:xfrm>
          <a:prstGeom prst="rect">
            <a:avLst/>
          </a:prstGeom>
        </p:spPr>
      </p:pic>
    </p:spTree>
    <p:extLst>
      <p:ext uri="{BB962C8B-B14F-4D97-AF65-F5344CB8AC3E}">
        <p14:creationId xmlns:p14="http://schemas.microsoft.com/office/powerpoint/2010/main" val="4219871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p:txBody>
          <a:bodyPr/>
          <a:lstStyle/>
          <a:p>
            <a:r>
              <a:rPr lang="en-GB" dirty="0"/>
              <a:t>Slicing up Detector</a:t>
            </a:r>
          </a:p>
        </p:txBody>
      </p:sp>
      <p:sp>
        <p:nvSpPr>
          <p:cNvPr id="3" name="Content Placeholder 2">
            <a:extLst>
              <a:ext uri="{FF2B5EF4-FFF2-40B4-BE49-F238E27FC236}">
                <a16:creationId xmlns:a16="http://schemas.microsoft.com/office/drawing/2014/main" id="{45DE1750-E2E0-FC17-5A48-FD82FFDD6D2B}"/>
              </a:ext>
            </a:extLst>
          </p:cNvPr>
          <p:cNvSpPr>
            <a:spLocks noGrp="1"/>
          </p:cNvSpPr>
          <p:nvPr>
            <p:ph idx="1"/>
          </p:nvPr>
        </p:nvSpPr>
        <p:spPr/>
        <p:txBody>
          <a:bodyPr/>
          <a:lstStyle/>
          <a:p>
            <a:pPr marL="342900" indent="-342900">
              <a:buFont typeface="Arial" panose="020B0604020202020204" pitchFamily="34" charset="0"/>
              <a:buChar char="•"/>
            </a:pPr>
            <a:r>
              <a:rPr lang="en-GB" dirty="0"/>
              <a:t>Currently the models are fed the entire detector image during training and inference</a:t>
            </a:r>
          </a:p>
          <a:p>
            <a:pPr marL="342900" indent="-342900">
              <a:buFont typeface="Arial" panose="020B0604020202020204" pitchFamily="34" charset="0"/>
              <a:buChar char="•"/>
            </a:pPr>
            <a:r>
              <a:rPr lang="en-GB" dirty="0"/>
              <a:t>In reality, each FPGA might only see a slice of the detector, stitched together later</a:t>
            </a:r>
          </a:p>
          <a:p>
            <a:pPr marL="342900" indent="-342900">
              <a:buFont typeface="Arial" panose="020B0604020202020204" pitchFamily="34" charset="0"/>
              <a:buChar char="•"/>
            </a:pPr>
            <a:r>
              <a:rPr lang="en-GB" dirty="0"/>
              <a:t>Took a horizontal slice of image (phi), central 12 pixels thickness</a:t>
            </a:r>
          </a:p>
          <a:p>
            <a:pPr marL="342900" indent="-342900">
              <a:buFont typeface="Arial" panose="020B0604020202020204" pitchFamily="34" charset="0"/>
              <a:buChar char="•"/>
            </a:pPr>
            <a:r>
              <a:rPr lang="en-GB" dirty="0"/>
              <a:t>Had to adjust all the reshaping code </a:t>
            </a:r>
          </a:p>
          <a:p>
            <a:pPr marL="342900" indent="-342900">
              <a:buFont typeface="Arial" panose="020B0604020202020204" pitchFamily="34" charset="0"/>
              <a:buChar char="•"/>
            </a:pPr>
            <a:r>
              <a:rPr lang="en-GB" dirty="0"/>
              <a:t>Can now train and run inference for a model which can only see the slice</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71253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761801" y="858982"/>
            <a:ext cx="10111983" cy="1515728"/>
          </a:xfrm>
        </p:spPr>
        <p:txBody>
          <a:bodyPr>
            <a:normAutofit/>
          </a:bodyPr>
          <a:lstStyle/>
          <a:p>
            <a:r>
              <a:rPr lang="en-GB" dirty="0"/>
              <a:t>Slicing up Detector</a:t>
            </a:r>
          </a:p>
        </p:txBody>
      </p:sp>
      <p:sp>
        <p:nvSpPr>
          <p:cNvPr id="3" name="Content Placeholder 2">
            <a:extLst>
              <a:ext uri="{FF2B5EF4-FFF2-40B4-BE49-F238E27FC236}">
                <a16:creationId xmlns:a16="http://schemas.microsoft.com/office/drawing/2014/main" id="{45DE1750-E2E0-FC17-5A48-FD82FFDD6D2B}"/>
              </a:ext>
            </a:extLst>
          </p:cNvPr>
          <p:cNvSpPr>
            <a:spLocks noGrp="1"/>
          </p:cNvSpPr>
          <p:nvPr>
            <p:ph idx="1"/>
          </p:nvPr>
        </p:nvSpPr>
        <p:spPr>
          <a:xfrm>
            <a:off x="761801" y="2980525"/>
            <a:ext cx="4880343" cy="3031390"/>
          </a:xfrm>
          <a:ln>
            <a:solidFill>
              <a:schemeClr val="bg2">
                <a:lumMod val="75000"/>
              </a:schemeClr>
            </a:solidFill>
          </a:ln>
        </p:spPr>
        <p:txBody>
          <a:bodyPr>
            <a:normAutofit/>
          </a:bodyPr>
          <a:lstStyle/>
          <a:p>
            <a:pPr marL="342900" indent="-342900">
              <a:buFont typeface="Arial" panose="020B0604020202020204" pitchFamily="34" charset="0"/>
              <a:buChar char="•"/>
            </a:pPr>
            <a:r>
              <a:rPr lang="en-GB" dirty="0"/>
              <a:t>If you want to use model that can see the entire image,  additional </a:t>
            </a:r>
            <a:r>
              <a:rPr lang="en-GB" dirty="0" err="1"/>
              <a:t>MSE</a:t>
            </a:r>
            <a:r>
              <a:rPr lang="en-GB" dirty="0"/>
              <a:t> calculations implemented to show the </a:t>
            </a:r>
            <a:r>
              <a:rPr lang="en-GB" dirty="0" err="1"/>
              <a:t>MSE</a:t>
            </a:r>
            <a:r>
              <a:rPr lang="en-GB" dirty="0"/>
              <a:t> of the strip</a:t>
            </a:r>
          </a:p>
          <a:p>
            <a:pPr marL="342900" indent="-342900">
              <a:buFont typeface="Arial" panose="020B0604020202020204" pitchFamily="34" charset="0"/>
              <a:buChar char="•"/>
            </a:pPr>
            <a:endParaRPr lang="en-GB" dirty="0"/>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1FC347E-D03B-2266-68CA-A922E9BB8D71}"/>
              </a:ext>
            </a:extLst>
          </p:cNvPr>
          <p:cNvPicPr>
            <a:picLocks noChangeAspect="1"/>
          </p:cNvPicPr>
          <p:nvPr/>
        </p:nvPicPr>
        <p:blipFill>
          <a:blip r:embed="rId2"/>
          <a:stretch>
            <a:fillRect/>
          </a:stretch>
        </p:blipFill>
        <p:spPr>
          <a:xfrm>
            <a:off x="5817792" y="369914"/>
            <a:ext cx="5928297" cy="3760358"/>
          </a:xfrm>
          <a:prstGeom prst="rect">
            <a:avLst/>
          </a:prstGeom>
        </p:spPr>
      </p:pic>
      <p:sp>
        <p:nvSpPr>
          <p:cNvPr id="8" name="TextBox 7">
            <a:extLst>
              <a:ext uri="{FF2B5EF4-FFF2-40B4-BE49-F238E27FC236}">
                <a16:creationId xmlns:a16="http://schemas.microsoft.com/office/drawing/2014/main" id="{C722E7FA-E49F-1C6A-3414-EF3EFD080E9D}"/>
              </a:ext>
            </a:extLst>
          </p:cNvPr>
          <p:cNvSpPr txBox="1"/>
          <p:nvPr/>
        </p:nvSpPr>
        <p:spPr>
          <a:xfrm>
            <a:off x="5994400" y="4130272"/>
            <a:ext cx="5751686" cy="1559786"/>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(y=26 -&gt; y=38) across 300 events is: 0.22550240551431974</a:t>
            </a:r>
          </a:p>
          <a:p>
            <a:pPr marL="342900" lvl="0" indent="-342900">
              <a:lnSpc>
                <a:spcPct val="107000"/>
              </a:lnSpc>
              <a:buFont typeface="Symbol" panose="05050102010706020507" pitchFamily="18" charset="2"/>
              <a:buChar char=""/>
            </a:pPr>
            <a:endParaRPr lang="en-GB" dirty="0">
              <a:latin typeface="Consolas" panose="020B0609020204030204" pitchFamily="49" charset="0"/>
            </a:endParaRPr>
          </a:p>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a:t>
            </a:r>
            <a:r>
              <a:rPr lang="en-GB" b="0" i="0" dirty="0" err="1">
                <a:effectLst/>
                <a:latin typeface="Consolas" panose="020B0609020204030204" pitchFamily="49" charset="0"/>
              </a:rPr>
              <a:t>full_image</a:t>
            </a:r>
            <a:r>
              <a:rPr lang="en-GB" b="0" i="0" dirty="0">
                <a:effectLst/>
                <a:latin typeface="Consolas" panose="020B0609020204030204" pitchFamily="49" charset="0"/>
              </a:rPr>
              <a:t> across 300 events is: 0.3037728042900562</a:t>
            </a:r>
            <a:endParaRPr lang="en-GB" dirty="0"/>
          </a:p>
        </p:txBody>
      </p:sp>
    </p:spTree>
    <p:extLst>
      <p:ext uri="{BB962C8B-B14F-4D97-AF65-F5344CB8AC3E}">
        <p14:creationId xmlns:p14="http://schemas.microsoft.com/office/powerpoint/2010/main" val="293553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938408" y="191470"/>
            <a:ext cx="10111983" cy="805226"/>
          </a:xfrm>
        </p:spPr>
        <p:txBody>
          <a:bodyPr>
            <a:normAutofit/>
          </a:bodyPr>
          <a:lstStyle/>
          <a:p>
            <a:pPr algn="ctr"/>
            <a:r>
              <a:rPr lang="en-GB" dirty="0"/>
              <a:t>Slicing up Detector</a:t>
            </a:r>
          </a:p>
        </p:txBody>
      </p:sp>
      <p:sp>
        <p:nvSpPr>
          <p:cNvPr id="12" name="TextBox 11">
            <a:extLst>
              <a:ext uri="{FF2B5EF4-FFF2-40B4-BE49-F238E27FC236}">
                <a16:creationId xmlns:a16="http://schemas.microsoft.com/office/drawing/2014/main" id="{0AF88D1E-4B5A-88A7-B2B7-F2F814F336B8}"/>
              </a:ext>
            </a:extLst>
          </p:cNvPr>
          <p:cNvSpPr txBox="1"/>
          <p:nvPr/>
        </p:nvSpPr>
        <p:spPr>
          <a:xfrm>
            <a:off x="475487" y="5292484"/>
            <a:ext cx="10433305" cy="374333"/>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across 300 events is: 0.259129676943024</a:t>
            </a:r>
            <a:endParaRPr lang="en-GB" dirty="0"/>
          </a:p>
        </p:txBody>
      </p:sp>
      <p:pic>
        <p:nvPicPr>
          <p:cNvPr id="15" name="Picture 14">
            <a:extLst>
              <a:ext uri="{FF2B5EF4-FFF2-40B4-BE49-F238E27FC236}">
                <a16:creationId xmlns:a16="http://schemas.microsoft.com/office/drawing/2014/main" id="{0FAC007E-4973-49A7-8C55-7DBB99ED700E}"/>
              </a:ext>
            </a:extLst>
          </p:cNvPr>
          <p:cNvPicPr>
            <a:picLocks noChangeAspect="1"/>
          </p:cNvPicPr>
          <p:nvPr/>
        </p:nvPicPr>
        <p:blipFill>
          <a:blip r:embed="rId2"/>
          <a:stretch>
            <a:fillRect/>
          </a:stretch>
        </p:blipFill>
        <p:spPr>
          <a:xfrm>
            <a:off x="405670" y="1634123"/>
            <a:ext cx="11177458" cy="3020934"/>
          </a:xfrm>
          <a:prstGeom prst="rect">
            <a:avLst/>
          </a:prstGeom>
        </p:spPr>
      </p:pic>
    </p:spTree>
    <p:extLst>
      <p:ext uri="{BB962C8B-B14F-4D97-AF65-F5344CB8AC3E}">
        <p14:creationId xmlns:p14="http://schemas.microsoft.com/office/powerpoint/2010/main" val="62956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BDC0-DB06-95F0-E070-FE433E86BA65}"/>
              </a:ext>
            </a:extLst>
          </p:cNvPr>
          <p:cNvSpPr>
            <a:spLocks noGrp="1"/>
          </p:cNvSpPr>
          <p:nvPr>
            <p:ph type="title"/>
          </p:nvPr>
        </p:nvSpPr>
        <p:spPr/>
        <p:txBody>
          <a:bodyPr/>
          <a:lstStyle/>
          <a:p>
            <a:endParaRPr lang="en-GB" dirty="0"/>
          </a:p>
        </p:txBody>
      </p:sp>
      <p:pic>
        <p:nvPicPr>
          <p:cNvPr id="5" name="Content Placeholder 4" descr="A graph with blue lines&#10;&#10;Description automatically generated">
            <a:extLst>
              <a:ext uri="{FF2B5EF4-FFF2-40B4-BE49-F238E27FC236}">
                <a16:creationId xmlns:a16="http://schemas.microsoft.com/office/drawing/2014/main" id="{649F2796-EE8F-8512-C634-A09B2B21D4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3491" y="365125"/>
            <a:ext cx="10515600" cy="2839979"/>
          </a:xfrm>
        </p:spPr>
      </p:pic>
      <p:pic>
        <p:nvPicPr>
          <p:cNvPr id="7" name="Picture 6" descr="A graph of a graph&#10;&#10;Description automatically generated with medium confidence">
            <a:extLst>
              <a:ext uri="{FF2B5EF4-FFF2-40B4-BE49-F238E27FC236}">
                <a16:creationId xmlns:a16="http://schemas.microsoft.com/office/drawing/2014/main" id="{5B56BC4D-A1F4-BFCB-A66C-5DF2941F6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88" y="154525"/>
            <a:ext cx="11659205" cy="3148836"/>
          </a:xfrm>
          <a:prstGeom prst="rect">
            <a:avLst/>
          </a:prstGeom>
        </p:spPr>
      </p:pic>
      <p:pic>
        <p:nvPicPr>
          <p:cNvPr id="9" name="Picture 8">
            <a:extLst>
              <a:ext uri="{FF2B5EF4-FFF2-40B4-BE49-F238E27FC236}">
                <a16:creationId xmlns:a16="http://schemas.microsoft.com/office/drawing/2014/main" id="{885D1A59-C85F-AD52-58A6-AB701D2675BB}"/>
              </a:ext>
            </a:extLst>
          </p:cNvPr>
          <p:cNvPicPr>
            <a:picLocks noChangeAspect="1"/>
          </p:cNvPicPr>
          <p:nvPr/>
        </p:nvPicPr>
        <p:blipFill>
          <a:blip r:embed="rId4"/>
          <a:stretch>
            <a:fillRect/>
          </a:stretch>
        </p:blipFill>
        <p:spPr>
          <a:xfrm>
            <a:off x="522511" y="3360407"/>
            <a:ext cx="3772203" cy="3149536"/>
          </a:xfrm>
          <a:prstGeom prst="rect">
            <a:avLst/>
          </a:prstGeom>
        </p:spPr>
      </p:pic>
      <p:pic>
        <p:nvPicPr>
          <p:cNvPr id="11" name="Picture 10" descr="A chart of noise prediction&#10;&#10;Description automatically generated">
            <a:extLst>
              <a:ext uri="{FF2B5EF4-FFF2-40B4-BE49-F238E27FC236}">
                <a16:creationId xmlns:a16="http://schemas.microsoft.com/office/drawing/2014/main" id="{A84BF51D-A42C-5AD1-E3F8-FD0F51F1F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685" y="3429000"/>
            <a:ext cx="3837218" cy="3338380"/>
          </a:xfrm>
          <a:prstGeom prst="rect">
            <a:avLst/>
          </a:prstGeom>
        </p:spPr>
      </p:pic>
    </p:spTree>
    <p:extLst>
      <p:ext uri="{BB962C8B-B14F-4D97-AF65-F5344CB8AC3E}">
        <p14:creationId xmlns:p14="http://schemas.microsoft.com/office/powerpoint/2010/main" val="21135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938408" y="191470"/>
            <a:ext cx="10111983" cy="805226"/>
          </a:xfrm>
        </p:spPr>
        <p:txBody>
          <a:bodyPr>
            <a:normAutofit/>
          </a:bodyPr>
          <a:lstStyle/>
          <a:p>
            <a:pPr algn="ctr"/>
            <a:r>
              <a:rPr lang="en-GB" dirty="0"/>
              <a:t>Slicing up Detector</a:t>
            </a:r>
          </a:p>
        </p:txBody>
      </p:sp>
      <p:sp>
        <p:nvSpPr>
          <p:cNvPr id="12" name="TextBox 11">
            <a:extLst>
              <a:ext uri="{FF2B5EF4-FFF2-40B4-BE49-F238E27FC236}">
                <a16:creationId xmlns:a16="http://schemas.microsoft.com/office/drawing/2014/main" id="{0AF88D1E-4B5A-88A7-B2B7-F2F814F336B8}"/>
              </a:ext>
            </a:extLst>
          </p:cNvPr>
          <p:cNvSpPr txBox="1"/>
          <p:nvPr/>
        </p:nvSpPr>
        <p:spPr>
          <a:xfrm>
            <a:off x="553718" y="5377774"/>
            <a:ext cx="10881361" cy="96706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(y=26 -&gt; y=38) across 300 events is: 0.1230276533953535</a:t>
            </a:r>
          </a:p>
          <a:p>
            <a:pPr marL="342900" lvl="0" indent="-342900">
              <a:lnSpc>
                <a:spcPct val="107000"/>
              </a:lnSpc>
              <a:buFont typeface="Symbol" panose="05050102010706020507" pitchFamily="18" charset="2"/>
              <a:buChar char=""/>
            </a:pPr>
            <a:endParaRPr lang="en-GB" dirty="0">
              <a:latin typeface="Consolas" panose="020B0609020204030204" pitchFamily="49" charset="0"/>
            </a:endParaRPr>
          </a:p>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a:t>
            </a:r>
            <a:r>
              <a:rPr lang="en-GB" b="0" i="0" dirty="0" err="1">
                <a:effectLst/>
                <a:latin typeface="Consolas" panose="020B0609020204030204" pitchFamily="49" charset="0"/>
              </a:rPr>
              <a:t>full_image</a:t>
            </a:r>
            <a:r>
              <a:rPr lang="en-GB" b="0" i="0" dirty="0">
                <a:effectLst/>
                <a:latin typeface="Consolas" panose="020B0609020204030204" pitchFamily="49" charset="0"/>
              </a:rPr>
              <a:t> across 300 events is: 0.1728174258520206</a:t>
            </a:r>
            <a:endParaRPr lang="en-GB" dirty="0"/>
          </a:p>
        </p:txBody>
      </p:sp>
      <p:pic>
        <p:nvPicPr>
          <p:cNvPr id="4" name="Picture 3">
            <a:extLst>
              <a:ext uri="{FF2B5EF4-FFF2-40B4-BE49-F238E27FC236}">
                <a16:creationId xmlns:a16="http://schemas.microsoft.com/office/drawing/2014/main" id="{DDAD1D07-F9BA-7D9B-BFFF-C5F5467C36E4}"/>
              </a:ext>
            </a:extLst>
          </p:cNvPr>
          <p:cNvPicPr>
            <a:picLocks noChangeAspect="1"/>
          </p:cNvPicPr>
          <p:nvPr/>
        </p:nvPicPr>
        <p:blipFill>
          <a:blip r:embed="rId2"/>
          <a:stretch>
            <a:fillRect/>
          </a:stretch>
        </p:blipFill>
        <p:spPr>
          <a:xfrm>
            <a:off x="2075190" y="996696"/>
            <a:ext cx="6614716" cy="4195758"/>
          </a:xfrm>
          <a:prstGeom prst="rect">
            <a:avLst/>
          </a:prstGeom>
        </p:spPr>
      </p:pic>
    </p:spTree>
    <p:extLst>
      <p:ext uri="{BB962C8B-B14F-4D97-AF65-F5344CB8AC3E}">
        <p14:creationId xmlns:p14="http://schemas.microsoft.com/office/powerpoint/2010/main" val="317144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BF24-22DA-0763-0C04-71AA13FDB7DA}"/>
              </a:ext>
            </a:extLst>
          </p:cNvPr>
          <p:cNvSpPr>
            <a:spLocks noGrp="1"/>
          </p:cNvSpPr>
          <p:nvPr>
            <p:ph type="title"/>
          </p:nvPr>
        </p:nvSpPr>
        <p:spPr>
          <a:xfrm>
            <a:off x="938408" y="191470"/>
            <a:ext cx="10111983" cy="805226"/>
          </a:xfrm>
        </p:spPr>
        <p:txBody>
          <a:bodyPr>
            <a:normAutofit/>
          </a:bodyPr>
          <a:lstStyle/>
          <a:p>
            <a:pPr algn="ctr"/>
            <a:r>
              <a:rPr lang="en-GB" dirty="0"/>
              <a:t>Slicing up Detector</a:t>
            </a:r>
          </a:p>
        </p:txBody>
      </p:sp>
      <p:sp>
        <p:nvSpPr>
          <p:cNvPr id="12" name="TextBox 11">
            <a:extLst>
              <a:ext uri="{FF2B5EF4-FFF2-40B4-BE49-F238E27FC236}">
                <a16:creationId xmlns:a16="http://schemas.microsoft.com/office/drawing/2014/main" id="{0AF88D1E-4B5A-88A7-B2B7-F2F814F336B8}"/>
              </a:ext>
            </a:extLst>
          </p:cNvPr>
          <p:cNvSpPr txBox="1"/>
          <p:nvPr/>
        </p:nvSpPr>
        <p:spPr>
          <a:xfrm>
            <a:off x="438911" y="5530228"/>
            <a:ext cx="10433305" cy="374333"/>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GB" b="0" i="0" dirty="0">
                <a:effectLst/>
                <a:latin typeface="Consolas" panose="020B0609020204030204" pitchFamily="49" charset="0"/>
              </a:rPr>
              <a:t>The </a:t>
            </a:r>
            <a:r>
              <a:rPr lang="en-GB" b="0" i="0" dirty="0" err="1">
                <a:effectLst/>
                <a:latin typeface="Consolas" panose="020B0609020204030204" pitchFamily="49" charset="0"/>
              </a:rPr>
              <a:t>avg</a:t>
            </a:r>
            <a:r>
              <a:rPr lang="en-GB" b="0" i="0" dirty="0">
                <a:effectLst/>
                <a:latin typeface="Consolas" panose="020B0609020204030204" pitchFamily="49" charset="0"/>
              </a:rPr>
              <a:t> </a:t>
            </a:r>
            <a:r>
              <a:rPr lang="en-GB" b="0" i="0" dirty="0" err="1">
                <a:effectLst/>
                <a:latin typeface="Consolas" panose="020B0609020204030204" pitchFamily="49" charset="0"/>
              </a:rPr>
              <a:t>MSE</a:t>
            </a:r>
            <a:r>
              <a:rPr lang="en-GB" b="0" i="0" dirty="0">
                <a:effectLst/>
                <a:latin typeface="Consolas" panose="020B0609020204030204" pitchFamily="49" charset="0"/>
              </a:rPr>
              <a:t> for the strip across 300 events is: 0.1214534561910356</a:t>
            </a:r>
            <a:endParaRPr lang="en-GB" dirty="0"/>
          </a:p>
        </p:txBody>
      </p:sp>
      <p:pic>
        <p:nvPicPr>
          <p:cNvPr id="6" name="Picture 5">
            <a:extLst>
              <a:ext uri="{FF2B5EF4-FFF2-40B4-BE49-F238E27FC236}">
                <a16:creationId xmlns:a16="http://schemas.microsoft.com/office/drawing/2014/main" id="{E3296A00-2903-B359-0435-58C67BB9F74F}"/>
              </a:ext>
            </a:extLst>
          </p:cNvPr>
          <p:cNvPicPr>
            <a:picLocks noChangeAspect="1"/>
          </p:cNvPicPr>
          <p:nvPr/>
        </p:nvPicPr>
        <p:blipFill>
          <a:blip r:embed="rId2"/>
          <a:stretch>
            <a:fillRect/>
          </a:stretch>
        </p:blipFill>
        <p:spPr>
          <a:xfrm>
            <a:off x="203969" y="1599754"/>
            <a:ext cx="11784061" cy="3182557"/>
          </a:xfrm>
          <a:prstGeom prst="rect">
            <a:avLst/>
          </a:prstGeom>
        </p:spPr>
      </p:pic>
    </p:spTree>
    <p:extLst>
      <p:ext uri="{BB962C8B-B14F-4D97-AF65-F5344CB8AC3E}">
        <p14:creationId xmlns:p14="http://schemas.microsoft.com/office/powerpoint/2010/main" val="2486878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1590-068B-4CAF-E9BB-D7BBFFD22ACB}"/>
              </a:ext>
            </a:extLst>
          </p:cNvPr>
          <p:cNvSpPr>
            <a:spLocks noGrp="1"/>
          </p:cNvSpPr>
          <p:nvPr>
            <p:ph type="title"/>
          </p:nvPr>
        </p:nvSpPr>
        <p:spPr/>
        <p:txBody>
          <a:bodyPr>
            <a:normAutofit/>
          </a:bodyPr>
          <a:lstStyle/>
          <a:p>
            <a:r>
              <a:rPr lang="en-GB" dirty="0"/>
              <a:t>Jet Finding</a:t>
            </a:r>
          </a:p>
        </p:txBody>
      </p:sp>
      <p:sp>
        <p:nvSpPr>
          <p:cNvPr id="3" name="Content Placeholder 2">
            <a:extLst>
              <a:ext uri="{FF2B5EF4-FFF2-40B4-BE49-F238E27FC236}">
                <a16:creationId xmlns:a16="http://schemas.microsoft.com/office/drawing/2014/main" id="{D8AFBD67-E807-3784-069E-9CED825FE9BE}"/>
              </a:ext>
            </a:extLst>
          </p:cNvPr>
          <p:cNvSpPr>
            <a:spLocks noGrp="1"/>
          </p:cNvSpPr>
          <p:nvPr>
            <p:ph idx="1"/>
          </p:nvPr>
        </p:nvSpPr>
        <p:spPr/>
        <p:txBody>
          <a:bodyPr/>
          <a:lstStyle/>
          <a:p>
            <a:pPr marL="342900" indent="-342900">
              <a:buFont typeface="Arial" panose="020B0604020202020204" pitchFamily="34" charset="0"/>
              <a:buChar char="•"/>
            </a:pPr>
            <a:r>
              <a:rPr lang="en-GB" dirty="0"/>
              <a:t>Went through </a:t>
            </a:r>
            <a:r>
              <a:rPr lang="en-GB" i="1" dirty="0">
                <a:solidFill>
                  <a:schemeClr val="tx1">
                    <a:lumMod val="65000"/>
                    <a:lumOff val="35000"/>
                  </a:schemeClr>
                </a:solidFill>
              </a:rPr>
              <a:t>jet_clustering.py </a:t>
            </a:r>
            <a:r>
              <a:rPr lang="en-GB" dirty="0"/>
              <a:t>and made changes to the initial code setup so it worked with the changes made similarly in inference and training notebooks. For example:</a:t>
            </a:r>
          </a:p>
          <a:p>
            <a:pPr marL="971550" lvl="2" indent="-514350">
              <a:buFont typeface="+mj-lt"/>
              <a:buAutoNum type="romanLcPeriod"/>
            </a:pPr>
            <a:r>
              <a:rPr lang="en-GB" dirty="0"/>
              <a:t>Adding start &amp; end indexes to the dataset</a:t>
            </a:r>
          </a:p>
          <a:p>
            <a:pPr marL="971550" lvl="2" indent="-514350">
              <a:buFont typeface="+mj-lt"/>
              <a:buAutoNum type="romanLcPeriod"/>
            </a:pPr>
            <a:r>
              <a:rPr lang="en-GB" dirty="0"/>
              <a:t>Saturation value implementation</a:t>
            </a:r>
          </a:p>
          <a:p>
            <a:pPr marL="971550" lvl="2" indent="-514350">
              <a:buFont typeface="+mj-lt"/>
              <a:buAutoNum type="romanLcPeriod"/>
            </a:pPr>
            <a:r>
              <a:rPr lang="en-GB" dirty="0"/>
              <a:t>Moving model and device all to GPU</a:t>
            </a:r>
          </a:p>
          <a:p>
            <a:pPr marL="971550" lvl="2" indent="-514350">
              <a:buFont typeface="+mj-lt"/>
              <a:buAutoNum type="romanLcPeriod"/>
            </a:pPr>
            <a:r>
              <a:rPr lang="en-GB" dirty="0"/>
              <a:t>Implemented the ability to select a ‘strip’ of the detector </a:t>
            </a:r>
          </a:p>
          <a:p>
            <a:pPr marL="971550" lvl="2" indent="-514350">
              <a:buFont typeface="+mj-lt"/>
              <a:buAutoNum type="romanLcPeriod"/>
            </a:pPr>
            <a:r>
              <a:rPr lang="en-GB" dirty="0"/>
              <a:t>Etc.</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144081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17D7485-BDC7-367B-D355-E65E4B90A9E8}"/>
              </a:ext>
            </a:extLst>
          </p:cNvPr>
          <p:cNvSpPr>
            <a:spLocks noGrp="1"/>
          </p:cNvSpPr>
          <p:nvPr>
            <p:ph type="title"/>
          </p:nvPr>
        </p:nvSpPr>
        <p:spPr>
          <a:xfrm>
            <a:off x="761802" y="956281"/>
            <a:ext cx="4230482" cy="2010284"/>
          </a:xfrm>
        </p:spPr>
        <p:txBody>
          <a:bodyPr anchor="b">
            <a:normAutofit/>
          </a:bodyPr>
          <a:lstStyle/>
          <a:p>
            <a:r>
              <a:rPr lang="en-GB" dirty="0"/>
              <a:t>Jet selection	</a:t>
            </a:r>
          </a:p>
        </p:txBody>
      </p:sp>
      <p:sp>
        <p:nvSpPr>
          <p:cNvPr id="3" name="Content Placeholder 2">
            <a:extLst>
              <a:ext uri="{FF2B5EF4-FFF2-40B4-BE49-F238E27FC236}">
                <a16:creationId xmlns:a16="http://schemas.microsoft.com/office/drawing/2014/main" id="{D4755893-DC20-D7F9-F52A-EB14164C2EF7}"/>
              </a:ext>
            </a:extLst>
          </p:cNvPr>
          <p:cNvSpPr>
            <a:spLocks noGrp="1"/>
          </p:cNvSpPr>
          <p:nvPr>
            <p:ph idx="1"/>
          </p:nvPr>
        </p:nvSpPr>
        <p:spPr>
          <a:xfrm>
            <a:off x="761803" y="3566161"/>
            <a:ext cx="4230482" cy="2551176"/>
          </a:xfrm>
        </p:spPr>
        <p:txBody>
          <a:bodyPr anchor="ctr">
            <a:normAutofit/>
          </a:bodyPr>
          <a:lstStyle/>
          <a:p>
            <a:pPr marL="342900" indent="-342900">
              <a:buFont typeface="Arial" panose="020B0604020202020204" pitchFamily="34" charset="0"/>
              <a:buChar char="•"/>
            </a:pPr>
            <a:r>
              <a:rPr lang="en-GB" dirty="0"/>
              <a:t>To get an idea of the order of magnitude of a jet in each event, plotted histogram of maximum bin value for each clean/signal event</a:t>
            </a:r>
          </a:p>
          <a:p>
            <a:pPr marL="342900" indent="-342900">
              <a:buFont typeface="Arial" panose="020B0604020202020204" pitchFamily="34" charset="0"/>
              <a:buChar char="•"/>
            </a:pPr>
            <a:endParaRPr lang="en-GB" dirty="0"/>
          </a:p>
        </p:txBody>
      </p:sp>
      <p:sp useBgFill="1">
        <p:nvSpPr>
          <p:cNvPr id="14" name="Rectangle 13">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lines&#10;&#10;Description automatically generated">
            <a:extLst>
              <a:ext uri="{FF2B5EF4-FFF2-40B4-BE49-F238E27FC236}">
                <a16:creationId xmlns:a16="http://schemas.microsoft.com/office/drawing/2014/main" id="{F6375E4C-649F-350F-41D0-59563F1E65A0}"/>
              </a:ext>
            </a:extLst>
          </p:cNvPr>
          <p:cNvPicPr>
            <a:picLocks noChangeAspect="1"/>
          </p:cNvPicPr>
          <p:nvPr/>
        </p:nvPicPr>
        <p:blipFill>
          <a:blip r:embed="rId2"/>
          <a:stretch>
            <a:fillRect/>
          </a:stretch>
        </p:blipFill>
        <p:spPr>
          <a:xfrm>
            <a:off x="6606338" y="1693236"/>
            <a:ext cx="4511442" cy="3710660"/>
          </a:xfrm>
          <a:prstGeom prst="rect">
            <a:avLst/>
          </a:prstGeom>
        </p:spPr>
      </p:pic>
      <p:cxnSp>
        <p:nvCxnSpPr>
          <p:cNvPr id="16" name="Straight Connector 1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843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1590-068B-4CAF-E9BB-D7BBFFD22ACB}"/>
              </a:ext>
            </a:extLst>
          </p:cNvPr>
          <p:cNvSpPr>
            <a:spLocks noGrp="1"/>
          </p:cNvSpPr>
          <p:nvPr>
            <p:ph type="title"/>
          </p:nvPr>
        </p:nvSpPr>
        <p:spPr/>
        <p:txBody>
          <a:bodyPr>
            <a:normAutofit/>
          </a:bodyPr>
          <a:lstStyle/>
          <a:p>
            <a:r>
              <a:rPr lang="en-GB" dirty="0" err="1"/>
              <a:t>Jet_clustering.ipynb</a:t>
            </a:r>
            <a:endParaRPr lang="en-GB" dirty="0"/>
          </a:p>
        </p:txBody>
      </p:sp>
      <p:sp>
        <p:nvSpPr>
          <p:cNvPr id="7" name="Content Placeholder 6">
            <a:extLst>
              <a:ext uri="{FF2B5EF4-FFF2-40B4-BE49-F238E27FC236}">
                <a16:creationId xmlns:a16="http://schemas.microsoft.com/office/drawing/2014/main" id="{3803B538-89DF-E8C5-5C39-6DF90572B7CA}"/>
              </a:ext>
            </a:extLst>
          </p:cNvPr>
          <p:cNvSpPr>
            <a:spLocks noGrp="1"/>
          </p:cNvSpPr>
          <p:nvPr>
            <p:ph idx="1"/>
          </p:nvPr>
        </p:nvSpPr>
        <p:spPr/>
        <p:txBody>
          <a:bodyPr/>
          <a:lstStyle/>
          <a:p>
            <a:endParaRPr lang="en-GB"/>
          </a:p>
        </p:txBody>
      </p:sp>
      <p:pic>
        <p:nvPicPr>
          <p:cNvPr id="9" name="Picture 8">
            <a:extLst>
              <a:ext uri="{FF2B5EF4-FFF2-40B4-BE49-F238E27FC236}">
                <a16:creationId xmlns:a16="http://schemas.microsoft.com/office/drawing/2014/main" id="{F8545D57-B3EF-F732-AB02-E5C2EFE2926F}"/>
              </a:ext>
            </a:extLst>
          </p:cNvPr>
          <p:cNvPicPr>
            <a:picLocks noChangeAspect="1"/>
          </p:cNvPicPr>
          <p:nvPr/>
        </p:nvPicPr>
        <p:blipFill>
          <a:blip r:embed="rId2"/>
          <a:stretch>
            <a:fillRect/>
          </a:stretch>
        </p:blipFill>
        <p:spPr>
          <a:xfrm>
            <a:off x="7262091" y="299607"/>
            <a:ext cx="4263101" cy="3721618"/>
          </a:xfrm>
          <a:prstGeom prst="rect">
            <a:avLst/>
          </a:prstGeom>
        </p:spPr>
      </p:pic>
      <p:pic>
        <p:nvPicPr>
          <p:cNvPr id="11" name="Picture 10">
            <a:extLst>
              <a:ext uri="{FF2B5EF4-FFF2-40B4-BE49-F238E27FC236}">
                <a16:creationId xmlns:a16="http://schemas.microsoft.com/office/drawing/2014/main" id="{9A518B17-7DCF-40C3-268D-5E5E967AFFC5}"/>
              </a:ext>
            </a:extLst>
          </p:cNvPr>
          <p:cNvPicPr>
            <a:picLocks noChangeAspect="1"/>
          </p:cNvPicPr>
          <p:nvPr/>
        </p:nvPicPr>
        <p:blipFill>
          <a:blip r:embed="rId3"/>
          <a:stretch>
            <a:fillRect/>
          </a:stretch>
        </p:blipFill>
        <p:spPr>
          <a:xfrm>
            <a:off x="73890" y="4184709"/>
            <a:ext cx="12192000" cy="2416916"/>
          </a:xfrm>
          <a:prstGeom prst="rect">
            <a:avLst/>
          </a:prstGeom>
        </p:spPr>
      </p:pic>
    </p:spTree>
    <p:extLst>
      <p:ext uri="{BB962C8B-B14F-4D97-AF65-F5344CB8AC3E}">
        <p14:creationId xmlns:p14="http://schemas.microsoft.com/office/powerpoint/2010/main" val="1519566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BD44-8696-7411-97FC-89474DD5A6A1}"/>
              </a:ext>
            </a:extLst>
          </p:cNvPr>
          <p:cNvSpPr>
            <a:spLocks noGrp="1"/>
          </p:cNvSpPr>
          <p:nvPr>
            <p:ph type="title"/>
          </p:nvPr>
        </p:nvSpPr>
        <p:spPr/>
        <p:txBody>
          <a:bodyPr/>
          <a:lstStyle/>
          <a:p>
            <a:r>
              <a:rPr lang="en-GB" dirty="0"/>
              <a:t>Changing Method of Finding Local Maxima</a:t>
            </a:r>
          </a:p>
        </p:txBody>
      </p:sp>
      <p:sp>
        <p:nvSpPr>
          <p:cNvPr id="3" name="Content Placeholder 2">
            <a:extLst>
              <a:ext uri="{FF2B5EF4-FFF2-40B4-BE49-F238E27FC236}">
                <a16:creationId xmlns:a16="http://schemas.microsoft.com/office/drawing/2014/main" id="{17B1B060-603D-6D68-C005-24B53EF06B33}"/>
              </a:ext>
            </a:extLst>
          </p:cNvPr>
          <p:cNvSpPr>
            <a:spLocks noGrp="1"/>
          </p:cNvSpPr>
          <p:nvPr>
            <p:ph idx="1"/>
          </p:nvPr>
        </p:nvSpPr>
        <p:spPr/>
        <p:txBody>
          <a:bodyPr/>
          <a:lstStyle/>
          <a:p>
            <a:pPr marL="342900" indent="-342900">
              <a:buFont typeface="Arial" panose="020B0604020202020204" pitchFamily="34" charset="0"/>
              <a:buChar char="•"/>
            </a:pPr>
            <a:r>
              <a:rPr lang="en-GB" dirty="0"/>
              <a:t>The way the local maxima was being found was:</a:t>
            </a:r>
          </a:p>
          <a:p>
            <a:pPr marL="685800" lvl="1" indent="-457200">
              <a:buFont typeface="+mj-lt"/>
              <a:buAutoNum type="arabicPeriod"/>
            </a:pPr>
            <a:r>
              <a:rPr lang="en-GB" dirty="0"/>
              <a:t>Checking if each pixel was the brightest in the </a:t>
            </a:r>
            <a:r>
              <a:rPr lang="en-GB" dirty="0" err="1"/>
              <a:t>9x9</a:t>
            </a:r>
            <a:r>
              <a:rPr lang="en-GB" dirty="0"/>
              <a:t> surround grid</a:t>
            </a:r>
          </a:p>
          <a:p>
            <a:pPr marL="685800" lvl="1" indent="-457200">
              <a:buFont typeface="+mj-lt"/>
              <a:buAutoNum type="arabicPeriod"/>
            </a:pPr>
            <a:r>
              <a:rPr lang="en-GB" dirty="0"/>
              <a:t>If pixel was above a threshold value</a:t>
            </a:r>
          </a:p>
          <a:p>
            <a:pPr marL="342900" indent="-342900">
              <a:buFont typeface="Arial" panose="020B0604020202020204" pitchFamily="34" charset="0"/>
              <a:buChar char="•"/>
            </a:pPr>
            <a:r>
              <a:rPr lang="en-GB" dirty="0"/>
              <a:t>I implemented new checking function which accounted </a:t>
            </a:r>
            <a:r>
              <a:rPr lang="en-GB"/>
              <a:t>for unwrapped </a:t>
            </a:r>
            <a:r>
              <a:rPr lang="en-GB" dirty="0"/>
              <a:t>cylinder</a:t>
            </a:r>
          </a:p>
          <a:p>
            <a:pPr marL="342900" indent="-342900">
              <a:buFont typeface="Arial" panose="020B0604020202020204" pitchFamily="34" charset="0"/>
              <a:buChar char="•"/>
            </a:pPr>
            <a:r>
              <a:rPr lang="en-GB" dirty="0"/>
              <a:t>Input images no longer normalised -&gt; new threshold calculation</a:t>
            </a:r>
          </a:p>
          <a:p>
            <a:pPr marL="342900" indent="-342900">
              <a:buFont typeface="Arial" panose="020B0604020202020204" pitchFamily="34" charset="0"/>
              <a:buChar char="•"/>
            </a:pPr>
            <a:r>
              <a:rPr lang="en-GB" dirty="0"/>
              <a:t>Pixel must be greater than 50% of the brightness of the 2</a:t>
            </a:r>
            <a:r>
              <a:rPr lang="en-GB" baseline="30000" dirty="0"/>
              <a:t>nd</a:t>
            </a:r>
            <a:r>
              <a:rPr lang="en-GB" dirty="0"/>
              <a:t> brightest pixel that did not fall in a </a:t>
            </a:r>
            <a:r>
              <a:rPr lang="en-GB" dirty="0" err="1"/>
              <a:t>3x3</a:t>
            </a:r>
            <a:r>
              <a:rPr lang="en-GB" dirty="0"/>
              <a:t> grid surrounding the brightest pixel</a:t>
            </a:r>
          </a:p>
          <a:p>
            <a:pPr lvl="1"/>
            <a:endParaRPr lang="en-GB" dirty="0"/>
          </a:p>
        </p:txBody>
      </p:sp>
    </p:spTree>
    <p:extLst>
      <p:ext uri="{BB962C8B-B14F-4D97-AF65-F5344CB8AC3E}">
        <p14:creationId xmlns:p14="http://schemas.microsoft.com/office/powerpoint/2010/main" val="1113251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27F6-24EB-0D6F-8BBA-C5BE8CFCA2A3}"/>
              </a:ext>
            </a:extLst>
          </p:cNvPr>
          <p:cNvSpPr>
            <a:spLocks noGrp="1"/>
          </p:cNvSpPr>
          <p:nvPr>
            <p:ph type="title"/>
          </p:nvPr>
        </p:nvSpPr>
        <p:spPr>
          <a:xfrm>
            <a:off x="761801" y="858982"/>
            <a:ext cx="5053599" cy="746303"/>
          </a:xfrm>
        </p:spPr>
        <p:txBody>
          <a:bodyPr>
            <a:noAutofit/>
          </a:bodyPr>
          <a:lstStyle/>
          <a:p>
            <a:r>
              <a:rPr lang="en-GB" sz="1600" b="1" u="sng" kern="100" dirty="0">
                <a:effectLst/>
                <a:latin typeface="Aptos" panose="020B0004020202020204" pitchFamily="34" charset="0"/>
                <a:ea typeface="Aptos" panose="020B0004020202020204" pitchFamily="34" charset="0"/>
                <a:cs typeface="Times New Roman" panose="02020603050405020304" pitchFamily="18" charset="0"/>
              </a:rPr>
              <a:t>threshold = 0.6 * 2</a:t>
            </a:r>
            <a:r>
              <a:rPr lang="en-GB" sz="1600" b="1" u="sng"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GB" sz="1600" b="1" u="sng" kern="100" dirty="0">
                <a:effectLst/>
                <a:latin typeface="Aptos" panose="020B0004020202020204" pitchFamily="34" charset="0"/>
                <a:ea typeface="Aptos" panose="020B0004020202020204" pitchFamily="34" charset="0"/>
                <a:cs typeface="Times New Roman" panose="02020603050405020304" pitchFamily="18" charset="0"/>
              </a:rPr>
              <a:t> highest pixel value</a:t>
            </a:r>
            <a:br>
              <a:rPr lang="en-GB" sz="1100" kern="100" dirty="0">
                <a:effectLst/>
                <a:latin typeface="Aptos" panose="020B0004020202020204" pitchFamily="34" charset="0"/>
                <a:ea typeface="Aptos" panose="020B0004020202020204" pitchFamily="34" charset="0"/>
                <a:cs typeface="Times New Roman" panose="02020603050405020304" pitchFamily="18" charset="0"/>
              </a:rPr>
            </a:br>
            <a:endParaRPr lang="en-GB" sz="2800" dirty="0"/>
          </a:p>
        </p:txBody>
      </p:sp>
      <p:pic>
        <p:nvPicPr>
          <p:cNvPr id="4" name="Content Placeholder 3" descr="A graph of different colored columns&#10;&#10;Description automatically generated">
            <a:extLst>
              <a:ext uri="{FF2B5EF4-FFF2-40B4-BE49-F238E27FC236}">
                <a16:creationId xmlns:a16="http://schemas.microsoft.com/office/drawing/2014/main" id="{BDA70C80-27AE-FB46-ECC2-2A8D890558D7}"/>
              </a:ext>
            </a:extLst>
          </p:cNvPr>
          <p:cNvPicPr>
            <a:picLocks noGrp="1" noChangeAspect="1"/>
          </p:cNvPicPr>
          <p:nvPr>
            <p:ph idx="1"/>
          </p:nvPr>
        </p:nvPicPr>
        <p:blipFill>
          <a:blip r:embed="rId2"/>
          <a:stretch>
            <a:fillRect/>
          </a:stretch>
        </p:blipFill>
        <p:spPr>
          <a:xfrm>
            <a:off x="546257" y="1440873"/>
            <a:ext cx="4940125" cy="4184072"/>
          </a:xfrm>
          <a:prstGeom prst="rect">
            <a:avLst/>
          </a:prstGeom>
        </p:spPr>
      </p:pic>
      <p:sp>
        <p:nvSpPr>
          <p:cNvPr id="5" name="Title 1">
            <a:extLst>
              <a:ext uri="{FF2B5EF4-FFF2-40B4-BE49-F238E27FC236}">
                <a16:creationId xmlns:a16="http://schemas.microsoft.com/office/drawing/2014/main" id="{129553E1-3001-10AF-D7A3-AB46996FBA9A}"/>
              </a:ext>
            </a:extLst>
          </p:cNvPr>
          <p:cNvSpPr txBox="1">
            <a:spLocks/>
          </p:cNvSpPr>
          <p:nvPr/>
        </p:nvSpPr>
        <p:spPr>
          <a:xfrm>
            <a:off x="6227064" y="986998"/>
            <a:ext cx="5879591" cy="74630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threshold = 0.5 * 2</a:t>
            </a:r>
            <a:r>
              <a:rPr lang="en-GB" sz="1800" b="1" u="sng"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 highest pixel value only if outside </a:t>
            </a:r>
            <a:r>
              <a:rPr lang="en-GB" sz="1800" b="1" u="sng" kern="100" dirty="0" err="1">
                <a:effectLst/>
                <a:latin typeface="Aptos" panose="020B0004020202020204" pitchFamily="34" charset="0"/>
                <a:ea typeface="Aptos" panose="020B0004020202020204" pitchFamily="34" charset="0"/>
                <a:cs typeface="Times New Roman" panose="02020603050405020304" pitchFamily="18" charset="0"/>
              </a:rPr>
              <a:t>3x3</a:t>
            </a:r>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 of brightest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br>
              <a:rPr lang="en-GB" sz="1100" kern="100" dirty="0">
                <a:latin typeface="Aptos" panose="020B0004020202020204" pitchFamily="34" charset="0"/>
                <a:ea typeface="Aptos" panose="020B0004020202020204" pitchFamily="34" charset="0"/>
                <a:cs typeface="Times New Roman" panose="02020603050405020304" pitchFamily="18" charset="0"/>
              </a:rPr>
            </a:br>
            <a:endParaRPr lang="en-GB" sz="2800" dirty="0"/>
          </a:p>
        </p:txBody>
      </p:sp>
      <p:pic>
        <p:nvPicPr>
          <p:cNvPr id="7" name="Picture 6" descr="A graph of different colored columns&#10;&#10;Description automatically generated">
            <a:extLst>
              <a:ext uri="{FF2B5EF4-FFF2-40B4-BE49-F238E27FC236}">
                <a16:creationId xmlns:a16="http://schemas.microsoft.com/office/drawing/2014/main" id="{BCB120E3-DA3C-A9BE-21F0-7770185D2CCA}"/>
              </a:ext>
            </a:extLst>
          </p:cNvPr>
          <p:cNvPicPr>
            <a:picLocks noChangeAspect="1"/>
          </p:cNvPicPr>
          <p:nvPr/>
        </p:nvPicPr>
        <p:blipFill>
          <a:blip r:embed="rId3"/>
          <a:stretch>
            <a:fillRect/>
          </a:stretch>
        </p:blipFill>
        <p:spPr>
          <a:xfrm>
            <a:off x="6393569" y="1440873"/>
            <a:ext cx="5036630" cy="4265717"/>
          </a:xfrm>
          <a:prstGeom prst="rect">
            <a:avLst/>
          </a:prstGeom>
        </p:spPr>
      </p:pic>
      <p:pic>
        <p:nvPicPr>
          <p:cNvPr id="8" name="Picture 7" descr="A graph of different colored squares&#10;&#10;Description automatically generated">
            <a:extLst>
              <a:ext uri="{FF2B5EF4-FFF2-40B4-BE49-F238E27FC236}">
                <a16:creationId xmlns:a16="http://schemas.microsoft.com/office/drawing/2014/main" id="{1F31AA45-0655-0A8C-6DE2-8511206E0A1B}"/>
              </a:ext>
            </a:extLst>
          </p:cNvPr>
          <p:cNvPicPr>
            <a:picLocks noChangeAspect="1"/>
          </p:cNvPicPr>
          <p:nvPr/>
        </p:nvPicPr>
        <p:blipFill>
          <a:blip r:embed="rId4"/>
          <a:stretch>
            <a:fillRect/>
          </a:stretch>
        </p:blipFill>
        <p:spPr>
          <a:xfrm>
            <a:off x="76524" y="858982"/>
            <a:ext cx="5879590" cy="4980369"/>
          </a:xfrm>
          <a:prstGeom prst="rect">
            <a:avLst/>
          </a:prstGeom>
        </p:spPr>
      </p:pic>
    </p:spTree>
    <p:extLst>
      <p:ext uri="{BB962C8B-B14F-4D97-AF65-F5344CB8AC3E}">
        <p14:creationId xmlns:p14="http://schemas.microsoft.com/office/powerpoint/2010/main" val="58916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5</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11/07/2024</a:t>
            </a:r>
          </a:p>
        </p:txBody>
      </p:sp>
    </p:spTree>
    <p:extLst>
      <p:ext uri="{BB962C8B-B14F-4D97-AF65-F5344CB8AC3E}">
        <p14:creationId xmlns:p14="http://schemas.microsoft.com/office/powerpoint/2010/main" val="3315118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extBox 6">
            <a:extLst>
              <a:ext uri="{FF2B5EF4-FFF2-40B4-BE49-F238E27FC236}">
                <a16:creationId xmlns:a16="http://schemas.microsoft.com/office/drawing/2014/main" id="{6669AC29-B00F-6FE2-9DA0-7D40C87B5880}"/>
              </a:ext>
            </a:extLst>
          </p:cNvPr>
          <p:cNvSpPr txBox="1"/>
          <p:nvPr/>
        </p:nvSpPr>
        <p:spPr>
          <a:xfrm>
            <a:off x="670692" y="1600570"/>
            <a:ext cx="4550532" cy="369332"/>
          </a:xfrm>
          <a:prstGeom prst="rect">
            <a:avLst/>
          </a:prstGeom>
          <a:noFill/>
        </p:spPr>
        <p:txBody>
          <a:bodyPr wrap="square" rtlCol="0">
            <a:spAutoFit/>
          </a:bodyPr>
          <a:lstStyle/>
          <a:p>
            <a:r>
              <a:rPr lang="en-GB" dirty="0"/>
              <a:t>Choosing saturation values:</a:t>
            </a:r>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078313"/>
          </a:xfrm>
          <a:prstGeom prst="rect">
            <a:avLst/>
          </a:prstGeom>
          <a:noFill/>
        </p:spPr>
        <p:txBody>
          <a:bodyPr wrap="square" rtlCol="0">
            <a:spAutoFit/>
          </a:bodyPr>
          <a:lstStyle/>
          <a:p>
            <a:pPr marL="342900" indent="-342900">
              <a:buFont typeface="Arial" panose="020B0604020202020204" pitchFamily="34" charset="0"/>
              <a:buChar char="•"/>
            </a:pPr>
            <a:r>
              <a:rPr lang="en-GB" dirty="0"/>
              <a:t>Fixed saturation energy implementation</a:t>
            </a:r>
          </a:p>
          <a:p>
            <a:endParaRPr lang="en-GB" dirty="0"/>
          </a:p>
          <a:p>
            <a:pPr marL="342900" indent="-342900">
              <a:buFont typeface="Arial" panose="020B0604020202020204" pitchFamily="34" charset="0"/>
              <a:buChar char="•"/>
            </a:pPr>
            <a:r>
              <a:rPr lang="en-GB" dirty="0"/>
              <a:t>Before was rescaling and clipping signal and noise before adding together as well as rescaling before resizing</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FPGA might only see a slice of the detector, stitched together later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Can now train and run inference for a model which can only see the slice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Changed jet finding algorithm to find jet maxima</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Calculated difference in sum around maxima between denoised image and clean image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BE1BE3D0-BB3A-470A-5A06-74491D6AF4E8}"/>
              </a:ext>
            </a:extLst>
          </p:cNvPr>
          <p:cNvPicPr>
            <a:picLocks noChangeAspect="1"/>
          </p:cNvPicPr>
          <p:nvPr/>
        </p:nvPicPr>
        <p:blipFill>
          <a:blip r:embed="rId2"/>
          <a:stretch>
            <a:fillRect/>
          </a:stretch>
        </p:blipFill>
        <p:spPr>
          <a:xfrm>
            <a:off x="761799" y="2039209"/>
            <a:ext cx="3492450" cy="3773040"/>
          </a:xfrm>
          <a:prstGeom prst="rect">
            <a:avLst/>
          </a:prstGeom>
        </p:spPr>
      </p:pic>
      <p:pic>
        <p:nvPicPr>
          <p:cNvPr id="10" name="Picture 9">
            <a:extLst>
              <a:ext uri="{FF2B5EF4-FFF2-40B4-BE49-F238E27FC236}">
                <a16:creationId xmlns:a16="http://schemas.microsoft.com/office/drawing/2014/main" id="{F8ED2474-5FF6-3634-2E80-50CFF034238A}"/>
              </a:ext>
            </a:extLst>
          </p:cNvPr>
          <p:cNvPicPr>
            <a:picLocks noChangeAspect="1"/>
          </p:cNvPicPr>
          <p:nvPr/>
        </p:nvPicPr>
        <p:blipFill>
          <a:blip r:embed="rId3"/>
          <a:stretch>
            <a:fillRect/>
          </a:stretch>
        </p:blipFill>
        <p:spPr>
          <a:xfrm>
            <a:off x="358974" y="1610013"/>
            <a:ext cx="5591466" cy="4287867"/>
          </a:xfrm>
          <a:prstGeom prst="rect">
            <a:avLst/>
          </a:prstGeom>
        </p:spPr>
      </p:pic>
      <p:pic>
        <p:nvPicPr>
          <p:cNvPr id="12" name="Picture 11" descr="A graph of different colored columns&#10;&#10;Description automatically generated">
            <a:extLst>
              <a:ext uri="{FF2B5EF4-FFF2-40B4-BE49-F238E27FC236}">
                <a16:creationId xmlns:a16="http://schemas.microsoft.com/office/drawing/2014/main" id="{45C6EDAD-A9BD-2E95-7B83-44D0981AE748}"/>
              </a:ext>
            </a:extLst>
          </p:cNvPr>
          <p:cNvPicPr>
            <a:picLocks noChangeAspect="1"/>
          </p:cNvPicPr>
          <p:nvPr/>
        </p:nvPicPr>
        <p:blipFill>
          <a:blip r:embed="rId4"/>
          <a:stretch>
            <a:fillRect/>
          </a:stretch>
        </p:blipFill>
        <p:spPr>
          <a:xfrm>
            <a:off x="358974" y="1410368"/>
            <a:ext cx="5534232" cy="4687155"/>
          </a:xfrm>
          <a:prstGeom prst="rect">
            <a:avLst/>
          </a:prstGeom>
        </p:spPr>
      </p:pic>
    </p:spTree>
    <p:extLst>
      <p:ext uri="{BB962C8B-B14F-4D97-AF65-F5344CB8AC3E}">
        <p14:creationId xmlns:p14="http://schemas.microsoft.com/office/powerpoint/2010/main" val="316290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2C38-63B0-6342-2FDC-8E7906A477E4}"/>
              </a:ext>
            </a:extLst>
          </p:cNvPr>
          <p:cNvSpPr>
            <a:spLocks noGrp="1"/>
          </p:cNvSpPr>
          <p:nvPr>
            <p:ph type="title"/>
          </p:nvPr>
        </p:nvSpPr>
        <p:spPr/>
        <p:txBody>
          <a:bodyPr/>
          <a:lstStyle/>
          <a:p>
            <a:r>
              <a:rPr lang="en-GB" dirty="0"/>
              <a:t>Image normalisation</a:t>
            </a:r>
          </a:p>
        </p:txBody>
      </p:sp>
      <p:sp>
        <p:nvSpPr>
          <p:cNvPr id="3" name="Content Placeholder 2">
            <a:extLst>
              <a:ext uri="{FF2B5EF4-FFF2-40B4-BE49-F238E27FC236}">
                <a16:creationId xmlns:a16="http://schemas.microsoft.com/office/drawing/2014/main" id="{51C2855C-272C-AD41-EB07-6A3030ECDEA3}"/>
              </a:ext>
            </a:extLst>
          </p:cNvPr>
          <p:cNvSpPr>
            <a:spLocks noGrp="1"/>
          </p:cNvSpPr>
          <p:nvPr>
            <p:ph idx="1"/>
          </p:nvPr>
        </p:nvSpPr>
        <p:spPr/>
        <p:txBody>
          <a:bodyPr>
            <a:normAutofit fontScale="92500"/>
          </a:bodyPr>
          <a:lstStyle/>
          <a:p>
            <a:pPr marL="342900" indent="-342900">
              <a:buFont typeface="Arial" panose="020B0604020202020204" pitchFamily="34" charset="0"/>
              <a:buChar char="•"/>
            </a:pPr>
            <a:r>
              <a:rPr lang="en-GB" dirty="0"/>
              <a:t>Currently images being fed into model are raw energies</a:t>
            </a:r>
          </a:p>
          <a:p>
            <a:pPr marL="342900" indent="-342900">
              <a:buFont typeface="Arial" panose="020B0604020202020204" pitchFamily="34" charset="0"/>
              <a:buChar char="•"/>
            </a:pPr>
            <a:r>
              <a:rPr lang="en-GB" dirty="0"/>
              <a:t>Machine learning models work better with normalised inputs</a:t>
            </a:r>
          </a:p>
          <a:p>
            <a:pPr marL="342900" indent="-342900">
              <a:buFont typeface="Arial" panose="020B0604020202020204" pitchFamily="34" charset="0"/>
              <a:buChar char="•"/>
            </a:pPr>
            <a:r>
              <a:rPr lang="en-GB" dirty="0"/>
              <a:t>Problem with norm( signal ) + norm( noise ) is high energy events lose their scale compared to the noise</a:t>
            </a:r>
          </a:p>
          <a:p>
            <a:pPr marL="342900" indent="-342900">
              <a:buFont typeface="Arial" panose="020B0604020202020204" pitchFamily="34" charset="0"/>
              <a:buChar char="•"/>
            </a:pPr>
            <a:r>
              <a:rPr lang="en-GB" dirty="0"/>
              <a:t>E.g. 170 GeV event + 200PU  should make less difference than 5 GeV event + 200PU</a:t>
            </a:r>
          </a:p>
          <a:p>
            <a:pPr marL="342900" indent="-342900">
              <a:buFont typeface="Arial" panose="020B0604020202020204" pitchFamily="34" charset="0"/>
              <a:buChar char="•"/>
            </a:pPr>
            <a:r>
              <a:rPr lang="en-GB" dirty="0"/>
              <a:t>Problem with norm( signal + noise ) is for high energy events noise values will be pushed to 0 (model might try removing too much noise)</a:t>
            </a:r>
          </a:p>
          <a:p>
            <a:pPr marL="342900" indent="-342900">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332B1D43-DDD3-CD4E-68CC-7F36131B3938}"/>
              </a:ext>
            </a:extLst>
          </p:cNvPr>
          <p:cNvPicPr>
            <a:picLocks noChangeAspect="1"/>
          </p:cNvPicPr>
          <p:nvPr/>
        </p:nvPicPr>
        <p:blipFill rotWithShape="1">
          <a:blip r:embed="rId2"/>
          <a:srcRect r="75657"/>
          <a:stretch/>
        </p:blipFill>
        <p:spPr>
          <a:xfrm>
            <a:off x="8508762" y="265851"/>
            <a:ext cx="3585333" cy="2919734"/>
          </a:xfrm>
          <a:prstGeom prst="rect">
            <a:avLst/>
          </a:prstGeom>
        </p:spPr>
      </p:pic>
    </p:spTree>
    <p:extLst>
      <p:ext uri="{BB962C8B-B14F-4D97-AF65-F5344CB8AC3E}">
        <p14:creationId xmlns:p14="http://schemas.microsoft.com/office/powerpoint/2010/main" val="2497054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1"/>
            <a:ext cx="4569006" cy="2884247"/>
          </a:xfrm>
        </p:spPr>
        <p:txBody>
          <a:bodyPr anchor="ctr">
            <a:normAutofit fontScale="90000"/>
          </a:bodyPr>
          <a:lstStyle/>
          <a:p>
            <a:r>
              <a:rPr lang="en-GB" dirty="0"/>
              <a:t>Denoising Pile-Up With Stable Diffusion Week 2</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3880965"/>
            <a:ext cx="4569006" cy="2359114"/>
          </a:xfrm>
        </p:spPr>
        <p:txBody>
          <a:bodyPr anchor="b">
            <a:normAutofit/>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BE6851C7-42B1-B190-0AB0-0C40EE51E0FF}"/>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20/06/2024</a:t>
            </a:r>
          </a:p>
        </p:txBody>
      </p:sp>
    </p:spTree>
    <p:extLst>
      <p:ext uri="{BB962C8B-B14F-4D97-AF65-F5344CB8AC3E}">
        <p14:creationId xmlns:p14="http://schemas.microsoft.com/office/powerpoint/2010/main" val="1108004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201A-6F49-2B1B-C20F-C5D8CC6B6050}"/>
              </a:ext>
            </a:extLst>
          </p:cNvPr>
          <p:cNvSpPr>
            <a:spLocks noGrp="1"/>
          </p:cNvSpPr>
          <p:nvPr>
            <p:ph type="title"/>
          </p:nvPr>
        </p:nvSpPr>
        <p:spPr/>
        <p:txBody>
          <a:bodyPr>
            <a:normAutofit/>
          </a:bodyPr>
          <a:lstStyle/>
          <a:p>
            <a:r>
              <a:rPr lang="en-GB" dirty="0"/>
              <a:t>Global Normalisation</a:t>
            </a:r>
          </a:p>
        </p:txBody>
      </p:sp>
      <p:sp>
        <p:nvSpPr>
          <p:cNvPr id="3" name="Content Placeholder 2">
            <a:extLst>
              <a:ext uri="{FF2B5EF4-FFF2-40B4-BE49-F238E27FC236}">
                <a16:creationId xmlns:a16="http://schemas.microsoft.com/office/drawing/2014/main" id="{4E3666F3-AF36-06E9-7B28-EE438144B610}"/>
              </a:ext>
            </a:extLst>
          </p:cNvPr>
          <p:cNvSpPr>
            <a:spLocks noGrp="1"/>
          </p:cNvSpPr>
          <p:nvPr>
            <p:ph idx="1"/>
          </p:nvPr>
        </p:nvSpPr>
        <p:spPr/>
        <p:txBody>
          <a:bodyPr/>
          <a:lstStyle/>
          <a:p>
            <a:pPr marL="342900" indent="-342900">
              <a:buFont typeface="Arial" panose="020B0604020202020204" pitchFamily="34" charset="0"/>
              <a:buChar char="•"/>
            </a:pPr>
            <a:r>
              <a:rPr lang="en-GB" dirty="0" err="1"/>
              <a:t>Noisy_image</a:t>
            </a:r>
            <a:r>
              <a:rPr lang="en-GB" dirty="0"/>
              <a:t>/</a:t>
            </a:r>
            <a:r>
              <a:rPr lang="en-GB" dirty="0" err="1"/>
              <a:t>sat_val</a:t>
            </a:r>
            <a:r>
              <a:rPr lang="en-GB" dirty="0"/>
              <a:t> &amp; </a:t>
            </a:r>
            <a:r>
              <a:rPr lang="en-GB" dirty="0" err="1"/>
              <a:t>noise_added</a:t>
            </a:r>
            <a:r>
              <a:rPr lang="en-GB" dirty="0"/>
              <a:t>/</a:t>
            </a:r>
            <a:r>
              <a:rPr lang="en-GB" dirty="0" err="1"/>
              <a:t>sat_val</a:t>
            </a:r>
            <a:r>
              <a:rPr lang="en-GB" dirty="0"/>
              <a:t> during training and </a:t>
            </a:r>
            <a:r>
              <a:rPr lang="en-GB" dirty="0" err="1"/>
              <a:t>clean_image</a:t>
            </a:r>
            <a:r>
              <a:rPr lang="en-GB" dirty="0"/>
              <a:t>/</a:t>
            </a:r>
            <a:r>
              <a:rPr lang="en-GB" dirty="0" err="1"/>
              <a:t>sat_val</a:t>
            </a:r>
            <a:r>
              <a:rPr lang="en-GB" dirty="0"/>
              <a:t> for MSE calc</a:t>
            </a:r>
          </a:p>
          <a:p>
            <a:pPr marL="342900" indent="-342900">
              <a:buFont typeface="Arial" panose="020B0604020202020204" pitchFamily="34" charset="0"/>
              <a:buChar char="•"/>
            </a:pPr>
            <a:endParaRPr lang="en-GB" dirty="0"/>
          </a:p>
        </p:txBody>
      </p:sp>
      <p:pic>
        <p:nvPicPr>
          <p:cNvPr id="4" name="Picture 3" descr="A screenshot of a computer&#10;&#10;Description automatically generated">
            <a:extLst>
              <a:ext uri="{FF2B5EF4-FFF2-40B4-BE49-F238E27FC236}">
                <a16:creationId xmlns:a16="http://schemas.microsoft.com/office/drawing/2014/main" id="{72E0C33B-D1FB-4385-697F-B1478B39D109}"/>
              </a:ext>
            </a:extLst>
          </p:cNvPr>
          <p:cNvPicPr>
            <a:picLocks noChangeAspect="1"/>
          </p:cNvPicPr>
          <p:nvPr/>
        </p:nvPicPr>
        <p:blipFill>
          <a:blip r:embed="rId2"/>
          <a:stretch>
            <a:fillRect/>
          </a:stretch>
        </p:blipFill>
        <p:spPr>
          <a:xfrm>
            <a:off x="934914" y="3753289"/>
            <a:ext cx="4448849" cy="1764063"/>
          </a:xfrm>
          <a:prstGeom prst="rect">
            <a:avLst/>
          </a:prstGeom>
        </p:spPr>
      </p:pic>
    </p:spTree>
    <p:extLst>
      <p:ext uri="{BB962C8B-B14F-4D97-AF65-F5344CB8AC3E}">
        <p14:creationId xmlns:p14="http://schemas.microsoft.com/office/powerpoint/2010/main" val="370944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8E2E-41AA-C1BA-97BA-0C7A10D69FB4}"/>
              </a:ext>
            </a:extLst>
          </p:cNvPr>
          <p:cNvSpPr>
            <a:spLocks noGrp="1"/>
          </p:cNvSpPr>
          <p:nvPr>
            <p:ph type="title"/>
          </p:nvPr>
        </p:nvSpPr>
        <p:spPr/>
        <p:txBody>
          <a:bodyPr/>
          <a:lstStyle/>
          <a:p>
            <a:r>
              <a:rPr lang="en-GB" dirty="0"/>
              <a:t>Global Normalisation</a:t>
            </a:r>
          </a:p>
        </p:txBody>
      </p:sp>
      <p:sp>
        <p:nvSpPr>
          <p:cNvPr id="3" name="Content Placeholder 2">
            <a:extLst>
              <a:ext uri="{FF2B5EF4-FFF2-40B4-BE49-F238E27FC236}">
                <a16:creationId xmlns:a16="http://schemas.microsoft.com/office/drawing/2014/main" id="{363E0865-95B3-E0BE-9F80-4BCF8DBBE2D0}"/>
              </a:ext>
            </a:extLst>
          </p:cNvPr>
          <p:cNvSpPr>
            <a:spLocks noGrp="1"/>
          </p:cNvSpPr>
          <p:nvPr>
            <p:ph idx="1"/>
          </p:nvPr>
        </p:nvSpPr>
        <p:spPr/>
        <p:txBody>
          <a:bodyPr/>
          <a:lstStyle/>
          <a:p>
            <a:r>
              <a:rPr lang="en-GB" dirty="0"/>
              <a:t>Different method: dividing all signal &amp; pileup data by saturation value</a:t>
            </a:r>
          </a:p>
        </p:txBody>
      </p:sp>
      <p:pic>
        <p:nvPicPr>
          <p:cNvPr id="5" name="Picture 4" descr="A screenshot of a graph&#10;&#10;Description automatically generated">
            <a:extLst>
              <a:ext uri="{FF2B5EF4-FFF2-40B4-BE49-F238E27FC236}">
                <a16:creationId xmlns:a16="http://schemas.microsoft.com/office/drawing/2014/main" id="{CF15AE32-70A2-002F-58AF-21E21BD203D6}"/>
              </a:ext>
            </a:extLst>
          </p:cNvPr>
          <p:cNvPicPr>
            <a:picLocks noChangeAspect="1"/>
          </p:cNvPicPr>
          <p:nvPr/>
        </p:nvPicPr>
        <p:blipFill rotWithShape="1">
          <a:blip r:embed="rId2"/>
          <a:srcRect b="51258"/>
          <a:stretch/>
        </p:blipFill>
        <p:spPr>
          <a:xfrm>
            <a:off x="1776569" y="3430088"/>
            <a:ext cx="8351036" cy="2581827"/>
          </a:xfrm>
          <a:prstGeom prst="rect">
            <a:avLst/>
          </a:prstGeom>
        </p:spPr>
      </p:pic>
    </p:spTree>
    <p:extLst>
      <p:ext uri="{BB962C8B-B14F-4D97-AF65-F5344CB8AC3E}">
        <p14:creationId xmlns:p14="http://schemas.microsoft.com/office/powerpoint/2010/main" val="6674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0C5E-71D2-D73F-6F06-578D37C3651A}"/>
              </a:ext>
            </a:extLst>
          </p:cNvPr>
          <p:cNvSpPr>
            <a:spLocks noGrp="1"/>
          </p:cNvSpPr>
          <p:nvPr>
            <p:ph type="title"/>
          </p:nvPr>
        </p:nvSpPr>
        <p:spPr/>
        <p:txBody>
          <a:bodyPr/>
          <a:lstStyle/>
          <a:p>
            <a:r>
              <a:rPr lang="en-GB" dirty="0"/>
              <a:t>Loss Functions</a:t>
            </a:r>
          </a:p>
        </p:txBody>
      </p:sp>
      <p:sp>
        <p:nvSpPr>
          <p:cNvPr id="3" name="Content Placeholder 2">
            <a:extLst>
              <a:ext uri="{FF2B5EF4-FFF2-40B4-BE49-F238E27FC236}">
                <a16:creationId xmlns:a16="http://schemas.microsoft.com/office/drawing/2014/main" id="{3AA7C3CB-C74A-7CC9-FFB7-6FCD13B71B6D}"/>
              </a:ext>
            </a:extLst>
          </p:cNvPr>
          <p:cNvSpPr>
            <a:spLocks noGrp="1"/>
          </p:cNvSpPr>
          <p:nvPr>
            <p:ph idx="1"/>
          </p:nvPr>
        </p:nvSpPr>
        <p:spPr/>
        <p:txBody>
          <a:bodyPr/>
          <a:lstStyle/>
          <a:p>
            <a:pPr marL="342900" indent="-342900">
              <a:buFont typeface="Arial" panose="020B0604020202020204" pitchFamily="34" charset="0"/>
              <a:buChar char="•"/>
            </a:pPr>
            <a:r>
              <a:rPr lang="en-GB" dirty="0"/>
              <a:t>Varied loss function</a:t>
            </a:r>
          </a:p>
          <a:p>
            <a:pPr marL="342900" indent="-342900">
              <a:buFont typeface="Arial" panose="020B0604020202020204" pitchFamily="34" charset="0"/>
              <a:buChar char="•"/>
            </a:pPr>
            <a:r>
              <a:rPr lang="en-GB" dirty="0"/>
              <a:t>Current loss function: MSE between noise prediction and noise added</a:t>
            </a:r>
          </a:p>
          <a:p>
            <a:pPr marL="342900" indent="-342900">
              <a:buFont typeface="Arial" panose="020B0604020202020204" pitchFamily="34" charset="0"/>
              <a:buChar char="•"/>
            </a:pPr>
            <a:r>
              <a:rPr lang="en-GB" sz="1800" kern="0" dirty="0">
                <a:effectLst/>
                <a:latin typeface="Consolas" panose="020B0609020204030204" pitchFamily="49" charset="0"/>
                <a:ea typeface="Times New Roman" panose="02020603050405020304" pitchFamily="18" charset="0"/>
                <a:cs typeface="Times New Roman" panose="02020603050405020304" pitchFamily="18" charset="0"/>
              </a:rPr>
              <a:t>The </a:t>
            </a:r>
            <a:r>
              <a:rPr lang="en-GB" sz="1800" kern="0" dirty="0" err="1">
                <a:effectLst/>
                <a:latin typeface="Consolas" panose="020B0609020204030204" pitchFamily="49" charset="0"/>
                <a:ea typeface="Times New Roman" panose="02020603050405020304" pitchFamily="18" charset="0"/>
                <a:cs typeface="Times New Roman" panose="02020603050405020304" pitchFamily="18" charset="0"/>
              </a:rPr>
              <a:t>avg</a:t>
            </a:r>
            <a:r>
              <a:rPr lang="en-GB" sz="1800" kern="0" dirty="0">
                <a:effectLst/>
                <a:latin typeface="Consolas" panose="020B0609020204030204" pitchFamily="49" charset="0"/>
                <a:ea typeface="Times New Roman" panose="02020603050405020304" pitchFamily="18" charset="0"/>
                <a:cs typeface="Times New Roman" panose="02020603050405020304" pitchFamily="18" charset="0"/>
              </a:rPr>
              <a:t> MSE for the </a:t>
            </a:r>
            <a:r>
              <a:rPr lang="en-GB" sz="1800" kern="0" dirty="0" err="1">
                <a:effectLst/>
                <a:latin typeface="Consolas" panose="020B0609020204030204" pitchFamily="49" charset="0"/>
                <a:ea typeface="Times New Roman" panose="02020603050405020304" pitchFamily="18" charset="0"/>
                <a:cs typeface="Times New Roman" panose="02020603050405020304" pitchFamily="18" charset="0"/>
              </a:rPr>
              <a:t>full_image</a:t>
            </a:r>
            <a:r>
              <a:rPr lang="en-GB" sz="1800" kern="0" dirty="0">
                <a:effectLst/>
                <a:latin typeface="Consolas" panose="020B0609020204030204" pitchFamily="49" charset="0"/>
                <a:ea typeface="Times New Roman" panose="02020603050405020304" pitchFamily="18" charset="0"/>
                <a:cs typeface="Times New Roman" panose="02020603050405020304" pitchFamily="18" charset="0"/>
              </a:rPr>
              <a:t> across 300 events is: 0.2286065053070585</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GB" dirty="0"/>
              <a:t>Potentially better to use MSE between denoised images and clean images. More in line with end goal of minimising this</a:t>
            </a:r>
          </a:p>
          <a:p>
            <a:endParaRPr lang="en-GB" dirty="0"/>
          </a:p>
        </p:txBody>
      </p:sp>
      <p:pic>
        <p:nvPicPr>
          <p:cNvPr id="4" name="Picture 3" descr="A group of graphs showing different types of data&#10;&#10;Description automatically generated with medium confidence">
            <a:extLst>
              <a:ext uri="{FF2B5EF4-FFF2-40B4-BE49-F238E27FC236}">
                <a16:creationId xmlns:a16="http://schemas.microsoft.com/office/drawing/2014/main" id="{91A736FA-3137-DD0B-25A5-020A08CA0385}"/>
              </a:ext>
            </a:extLst>
          </p:cNvPr>
          <p:cNvPicPr>
            <a:picLocks noChangeAspect="1"/>
          </p:cNvPicPr>
          <p:nvPr/>
        </p:nvPicPr>
        <p:blipFill rotWithShape="1">
          <a:blip r:embed="rId2"/>
          <a:srcRect b="51300"/>
          <a:stretch/>
        </p:blipFill>
        <p:spPr>
          <a:xfrm>
            <a:off x="4994576" y="542808"/>
            <a:ext cx="6683501" cy="2064619"/>
          </a:xfrm>
          <a:prstGeom prst="rect">
            <a:avLst/>
          </a:prstGeom>
        </p:spPr>
      </p:pic>
    </p:spTree>
    <p:extLst>
      <p:ext uri="{BB962C8B-B14F-4D97-AF65-F5344CB8AC3E}">
        <p14:creationId xmlns:p14="http://schemas.microsoft.com/office/powerpoint/2010/main" val="2895227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ADFB6C2-749D-A01F-B29A-BEF1E6B8846D}"/>
              </a:ext>
            </a:extLst>
          </p:cNvPr>
          <p:cNvPicPr>
            <a:picLocks noChangeAspect="1"/>
          </p:cNvPicPr>
          <p:nvPr/>
        </p:nvPicPr>
        <p:blipFill rotWithShape="1">
          <a:blip r:embed="rId2"/>
          <a:srcRect t="17180" r="2875" b="10405"/>
          <a:stretch/>
        </p:blipFill>
        <p:spPr>
          <a:xfrm>
            <a:off x="5351217" y="226266"/>
            <a:ext cx="6274122" cy="1885997"/>
          </a:xfrm>
          <a:prstGeom prst="rect">
            <a:avLst/>
          </a:prstGeom>
        </p:spPr>
      </p:pic>
      <p:sp>
        <p:nvSpPr>
          <p:cNvPr id="5" name="TextBox 4">
            <a:extLst>
              <a:ext uri="{FF2B5EF4-FFF2-40B4-BE49-F238E27FC236}">
                <a16:creationId xmlns:a16="http://schemas.microsoft.com/office/drawing/2014/main" id="{1C7358B7-C709-A8FC-02C4-784BEE7D4597}"/>
              </a:ext>
            </a:extLst>
          </p:cNvPr>
          <p:cNvSpPr txBox="1"/>
          <p:nvPr/>
        </p:nvSpPr>
        <p:spPr>
          <a:xfrm>
            <a:off x="128016" y="514235"/>
            <a:ext cx="5314641" cy="923330"/>
          </a:xfrm>
          <a:prstGeom prst="rect">
            <a:avLst/>
          </a:prstGeom>
          <a:noFill/>
        </p:spPr>
        <p:txBody>
          <a:bodyPr wrap="square" rtlCol="0">
            <a:spAutoFit/>
          </a:bodyPr>
          <a:lstStyle/>
          <a:p>
            <a:r>
              <a:rPr lang="en-GB" dirty="0"/>
              <a:t>Loss </a:t>
            </a:r>
            <a:r>
              <a:rPr lang="en-GB" dirty="0" err="1"/>
              <a:t>func</a:t>
            </a:r>
            <a:r>
              <a:rPr lang="en-GB" dirty="0"/>
              <a:t> = MSE between Denoised &amp; clean images</a:t>
            </a:r>
          </a:p>
          <a:p>
            <a:endParaRPr lang="en-GB" dirty="0"/>
          </a:p>
          <a:p>
            <a:r>
              <a:rPr lang="en-GB" dirty="0">
                <a:solidFill>
                  <a:srgbClr val="FF0000"/>
                </a:solidFill>
              </a:rPr>
              <a:t>Inference MSE =  0.23055</a:t>
            </a:r>
          </a:p>
        </p:txBody>
      </p:sp>
      <p:sp>
        <p:nvSpPr>
          <p:cNvPr id="6" name="TextBox 5">
            <a:extLst>
              <a:ext uri="{FF2B5EF4-FFF2-40B4-BE49-F238E27FC236}">
                <a16:creationId xmlns:a16="http://schemas.microsoft.com/office/drawing/2014/main" id="{86D2909B-81B7-3200-9ABE-7324CF1DDD97}"/>
              </a:ext>
            </a:extLst>
          </p:cNvPr>
          <p:cNvSpPr txBox="1"/>
          <p:nvPr/>
        </p:nvSpPr>
        <p:spPr>
          <a:xfrm>
            <a:off x="36576" y="2619688"/>
            <a:ext cx="5314641" cy="1200329"/>
          </a:xfrm>
          <a:prstGeom prst="rect">
            <a:avLst/>
          </a:prstGeom>
          <a:noFill/>
        </p:spPr>
        <p:txBody>
          <a:bodyPr wrap="square" rtlCol="0">
            <a:spAutoFit/>
          </a:bodyPr>
          <a:lstStyle/>
          <a:p>
            <a:r>
              <a:rPr lang="en-GB" dirty="0"/>
              <a:t>Loss </a:t>
            </a:r>
            <a:r>
              <a:rPr lang="en-GB" dirty="0" err="1"/>
              <a:t>func</a:t>
            </a:r>
            <a:r>
              <a:rPr lang="en-GB" dirty="0"/>
              <a:t> = MAPE between denoised &amp; clean images</a:t>
            </a:r>
          </a:p>
          <a:p>
            <a:endParaRPr lang="en-GB" dirty="0"/>
          </a:p>
          <a:p>
            <a:r>
              <a:rPr lang="en-GB" dirty="0">
                <a:solidFill>
                  <a:srgbClr val="FF0000"/>
                </a:solidFill>
              </a:rPr>
              <a:t>Inference MSE =  0.46739</a:t>
            </a:r>
          </a:p>
        </p:txBody>
      </p:sp>
      <p:pic>
        <p:nvPicPr>
          <p:cNvPr id="7" name="Picture 6" descr="A screenshot of a computer screen&#10;&#10;Description automatically generated">
            <a:extLst>
              <a:ext uri="{FF2B5EF4-FFF2-40B4-BE49-F238E27FC236}">
                <a16:creationId xmlns:a16="http://schemas.microsoft.com/office/drawing/2014/main" id="{DAC4621B-2AC8-D6D8-8745-D5724758A875}"/>
              </a:ext>
            </a:extLst>
          </p:cNvPr>
          <p:cNvPicPr>
            <a:picLocks noChangeAspect="1"/>
          </p:cNvPicPr>
          <p:nvPr/>
        </p:nvPicPr>
        <p:blipFill rotWithShape="1">
          <a:blip r:embed="rId3"/>
          <a:srcRect l="1234" t="18328" r="4638" b="8508"/>
          <a:stretch/>
        </p:blipFill>
        <p:spPr>
          <a:xfrm>
            <a:off x="5442657" y="2434633"/>
            <a:ext cx="6422550" cy="1885997"/>
          </a:xfrm>
          <a:prstGeom prst="rect">
            <a:avLst/>
          </a:prstGeom>
        </p:spPr>
      </p:pic>
      <p:sp>
        <p:nvSpPr>
          <p:cNvPr id="8" name="TextBox 7">
            <a:extLst>
              <a:ext uri="{FF2B5EF4-FFF2-40B4-BE49-F238E27FC236}">
                <a16:creationId xmlns:a16="http://schemas.microsoft.com/office/drawing/2014/main" id="{147B57B5-4875-AB2B-5827-ABB286FB1296}"/>
              </a:ext>
            </a:extLst>
          </p:cNvPr>
          <p:cNvSpPr txBox="1"/>
          <p:nvPr/>
        </p:nvSpPr>
        <p:spPr>
          <a:xfrm>
            <a:off x="128015" y="4745738"/>
            <a:ext cx="5314641" cy="1200329"/>
          </a:xfrm>
          <a:prstGeom prst="rect">
            <a:avLst/>
          </a:prstGeom>
          <a:noFill/>
        </p:spPr>
        <p:txBody>
          <a:bodyPr wrap="square" rtlCol="0">
            <a:spAutoFit/>
          </a:bodyPr>
          <a:lstStyle/>
          <a:p>
            <a:r>
              <a:rPr lang="en-GB" dirty="0"/>
              <a:t>Loss </a:t>
            </a:r>
            <a:r>
              <a:rPr lang="en-GB" dirty="0" err="1"/>
              <a:t>func</a:t>
            </a:r>
            <a:r>
              <a:rPr lang="en-GB" dirty="0"/>
              <a:t> = MAPE &amp; MSE hybrid between denoised &amp; clean images (alpha = 0.5)</a:t>
            </a:r>
          </a:p>
          <a:p>
            <a:endParaRPr lang="en-GB" dirty="0"/>
          </a:p>
          <a:p>
            <a:r>
              <a:rPr lang="en-GB" dirty="0">
                <a:solidFill>
                  <a:srgbClr val="FF0000"/>
                </a:solidFill>
              </a:rPr>
              <a:t>Inference MSE =  0.46582</a:t>
            </a:r>
          </a:p>
        </p:txBody>
      </p:sp>
      <p:pic>
        <p:nvPicPr>
          <p:cNvPr id="9" name="Picture 8" descr="A screenshot of a computer screen&#10;&#10;Description automatically generated">
            <a:extLst>
              <a:ext uri="{FF2B5EF4-FFF2-40B4-BE49-F238E27FC236}">
                <a16:creationId xmlns:a16="http://schemas.microsoft.com/office/drawing/2014/main" id="{07DE6936-3AF5-B130-1AED-C7DE8F655412}"/>
              </a:ext>
            </a:extLst>
          </p:cNvPr>
          <p:cNvPicPr>
            <a:picLocks noChangeAspect="1"/>
          </p:cNvPicPr>
          <p:nvPr/>
        </p:nvPicPr>
        <p:blipFill rotWithShape="1">
          <a:blip r:embed="rId4"/>
          <a:srcRect l="1243" t="18424" r="4629" b="7096"/>
          <a:stretch/>
        </p:blipFill>
        <p:spPr>
          <a:xfrm>
            <a:off x="5442657" y="4643000"/>
            <a:ext cx="6460570" cy="1885997"/>
          </a:xfrm>
          <a:prstGeom prst="rect">
            <a:avLst/>
          </a:prstGeom>
        </p:spPr>
      </p:pic>
    </p:spTree>
    <p:extLst>
      <p:ext uri="{BB962C8B-B14F-4D97-AF65-F5344CB8AC3E}">
        <p14:creationId xmlns:p14="http://schemas.microsoft.com/office/powerpoint/2010/main" val="371985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7358B7-C709-A8FC-02C4-784BEE7D4597}"/>
              </a:ext>
            </a:extLst>
          </p:cNvPr>
          <p:cNvSpPr txBox="1"/>
          <p:nvPr/>
        </p:nvSpPr>
        <p:spPr>
          <a:xfrm>
            <a:off x="128016" y="514235"/>
            <a:ext cx="5314641" cy="1200329"/>
          </a:xfrm>
          <a:prstGeom prst="rect">
            <a:avLst/>
          </a:prstGeom>
          <a:noFill/>
        </p:spPr>
        <p:txBody>
          <a:bodyPr wrap="square" rtlCol="0">
            <a:spAutoFit/>
          </a:bodyPr>
          <a:lstStyle/>
          <a:p>
            <a:r>
              <a:rPr lang="en-GB" dirty="0"/>
              <a:t>Loss </a:t>
            </a:r>
            <a:r>
              <a:rPr lang="en-GB" dirty="0" err="1"/>
              <a:t>func</a:t>
            </a:r>
            <a:r>
              <a:rPr lang="en-GB" dirty="0"/>
              <a:t> = MAPE between noise pred &amp; noise added</a:t>
            </a:r>
          </a:p>
          <a:p>
            <a:endParaRPr lang="en-GB" dirty="0"/>
          </a:p>
          <a:p>
            <a:r>
              <a:rPr lang="en-GB" dirty="0">
                <a:solidFill>
                  <a:srgbClr val="FF0000"/>
                </a:solidFill>
              </a:rPr>
              <a:t>Inference MSE =  3.59786</a:t>
            </a:r>
          </a:p>
        </p:txBody>
      </p:sp>
      <p:sp>
        <p:nvSpPr>
          <p:cNvPr id="6" name="TextBox 5">
            <a:extLst>
              <a:ext uri="{FF2B5EF4-FFF2-40B4-BE49-F238E27FC236}">
                <a16:creationId xmlns:a16="http://schemas.microsoft.com/office/drawing/2014/main" id="{86D2909B-81B7-3200-9ABE-7324CF1DDD97}"/>
              </a:ext>
            </a:extLst>
          </p:cNvPr>
          <p:cNvSpPr txBox="1"/>
          <p:nvPr/>
        </p:nvSpPr>
        <p:spPr>
          <a:xfrm>
            <a:off x="36576" y="2619688"/>
            <a:ext cx="5314641" cy="1200329"/>
          </a:xfrm>
          <a:prstGeom prst="rect">
            <a:avLst/>
          </a:prstGeom>
          <a:noFill/>
        </p:spPr>
        <p:txBody>
          <a:bodyPr wrap="square" rtlCol="0">
            <a:spAutoFit/>
          </a:bodyPr>
          <a:lstStyle/>
          <a:p>
            <a:r>
              <a:rPr lang="en-GB" dirty="0"/>
              <a:t>Loss </a:t>
            </a:r>
            <a:r>
              <a:rPr lang="en-GB" dirty="0" err="1"/>
              <a:t>func</a:t>
            </a:r>
            <a:r>
              <a:rPr lang="en-GB" dirty="0"/>
              <a:t> = Hybrid of noise pred &amp; noise added MSE and denoised &amp; clean image MSE (alpha = 0.5)</a:t>
            </a:r>
          </a:p>
          <a:p>
            <a:endParaRPr lang="en-GB" dirty="0"/>
          </a:p>
          <a:p>
            <a:r>
              <a:rPr lang="en-GB" dirty="0">
                <a:solidFill>
                  <a:srgbClr val="FF0000"/>
                </a:solidFill>
              </a:rPr>
              <a:t>Inference MSE =  0.27314</a:t>
            </a:r>
          </a:p>
        </p:txBody>
      </p:sp>
      <p:sp>
        <p:nvSpPr>
          <p:cNvPr id="8" name="TextBox 7">
            <a:extLst>
              <a:ext uri="{FF2B5EF4-FFF2-40B4-BE49-F238E27FC236}">
                <a16:creationId xmlns:a16="http://schemas.microsoft.com/office/drawing/2014/main" id="{147B57B5-4875-AB2B-5827-ABB286FB1296}"/>
              </a:ext>
            </a:extLst>
          </p:cNvPr>
          <p:cNvSpPr txBox="1"/>
          <p:nvPr/>
        </p:nvSpPr>
        <p:spPr>
          <a:xfrm>
            <a:off x="128015" y="4745738"/>
            <a:ext cx="5314641" cy="1200329"/>
          </a:xfrm>
          <a:prstGeom prst="rect">
            <a:avLst/>
          </a:prstGeom>
          <a:noFill/>
        </p:spPr>
        <p:txBody>
          <a:bodyPr wrap="square" rtlCol="0">
            <a:spAutoFit/>
          </a:bodyPr>
          <a:lstStyle/>
          <a:p>
            <a:r>
              <a:rPr lang="en-GB" dirty="0"/>
              <a:t>Loss </a:t>
            </a:r>
            <a:r>
              <a:rPr lang="en-GB" dirty="0" err="1"/>
              <a:t>func</a:t>
            </a:r>
            <a:r>
              <a:rPr lang="en-GB" dirty="0"/>
              <a:t> = Hybrid of noise pred &amp; noise added MSE and denoised &amp; clean image %MSE (alpha = 0.5)</a:t>
            </a:r>
          </a:p>
          <a:p>
            <a:endParaRPr lang="en-GB" dirty="0"/>
          </a:p>
          <a:p>
            <a:r>
              <a:rPr lang="en-GB" dirty="0">
                <a:solidFill>
                  <a:srgbClr val="FF0000"/>
                </a:solidFill>
              </a:rPr>
              <a:t>Inference MSE =  0.27368</a:t>
            </a:r>
          </a:p>
        </p:txBody>
      </p:sp>
      <p:pic>
        <p:nvPicPr>
          <p:cNvPr id="2" name="Picture 1" descr="A screenshot of a computer&#10;&#10;Description automatically generated">
            <a:extLst>
              <a:ext uri="{FF2B5EF4-FFF2-40B4-BE49-F238E27FC236}">
                <a16:creationId xmlns:a16="http://schemas.microsoft.com/office/drawing/2014/main" id="{38D9431C-030A-035D-A8A5-0C1966C5539A}"/>
              </a:ext>
            </a:extLst>
          </p:cNvPr>
          <p:cNvPicPr>
            <a:picLocks noChangeAspect="1"/>
          </p:cNvPicPr>
          <p:nvPr/>
        </p:nvPicPr>
        <p:blipFill rotWithShape="1">
          <a:blip r:embed="rId2"/>
          <a:srcRect l="756" t="17942" r="6518" b="7757"/>
          <a:stretch/>
        </p:blipFill>
        <p:spPr>
          <a:xfrm>
            <a:off x="5442657" y="205827"/>
            <a:ext cx="6460570" cy="1906436"/>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FACE9B25-3EE7-5957-8067-840DD5A3984F}"/>
              </a:ext>
            </a:extLst>
          </p:cNvPr>
          <p:cNvPicPr>
            <a:picLocks noChangeAspect="1"/>
          </p:cNvPicPr>
          <p:nvPr/>
        </p:nvPicPr>
        <p:blipFill rotWithShape="1">
          <a:blip r:embed="rId3"/>
          <a:srcRect l="1395" t="19032" r="3042" b="9046"/>
          <a:stretch/>
        </p:blipFill>
        <p:spPr>
          <a:xfrm>
            <a:off x="5502860" y="2619688"/>
            <a:ext cx="6400367" cy="1885997"/>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A901B557-668B-0BC3-42CA-8F7AEDDB50D3}"/>
              </a:ext>
            </a:extLst>
          </p:cNvPr>
          <p:cNvPicPr>
            <a:picLocks noChangeAspect="1"/>
          </p:cNvPicPr>
          <p:nvPr/>
        </p:nvPicPr>
        <p:blipFill rotWithShape="1">
          <a:blip r:embed="rId4"/>
          <a:srcRect l="1595" t="18962" r="962" b="8598"/>
          <a:stretch/>
        </p:blipFill>
        <p:spPr>
          <a:xfrm>
            <a:off x="5442656" y="4674904"/>
            <a:ext cx="6591439" cy="1885996"/>
          </a:xfrm>
          <a:prstGeom prst="rect">
            <a:avLst/>
          </a:prstGeom>
        </p:spPr>
      </p:pic>
    </p:spTree>
    <p:extLst>
      <p:ext uri="{BB962C8B-B14F-4D97-AF65-F5344CB8AC3E}">
        <p14:creationId xmlns:p14="http://schemas.microsoft.com/office/powerpoint/2010/main" val="3394782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208B-2CE7-00FB-0DDC-61DD97DC9E04}"/>
              </a:ext>
            </a:extLst>
          </p:cNvPr>
          <p:cNvSpPr>
            <a:spLocks noGrp="1"/>
          </p:cNvSpPr>
          <p:nvPr>
            <p:ph type="title"/>
          </p:nvPr>
        </p:nvSpPr>
        <p:spPr/>
        <p:txBody>
          <a:bodyPr/>
          <a:lstStyle/>
          <a:p>
            <a:r>
              <a:rPr lang="en-GB" dirty="0"/>
              <a:t>Loading Dataset Once</a:t>
            </a:r>
          </a:p>
        </p:txBody>
      </p:sp>
      <p:sp>
        <p:nvSpPr>
          <p:cNvPr id="3" name="Content Placeholder 2">
            <a:extLst>
              <a:ext uri="{FF2B5EF4-FFF2-40B4-BE49-F238E27FC236}">
                <a16:creationId xmlns:a16="http://schemas.microsoft.com/office/drawing/2014/main" id="{37FB4DC0-59C2-0AEB-06A7-2E30EEC08BC0}"/>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GB" dirty="0"/>
              <a:t>Currently every time run notebooks, the entire </a:t>
            </a:r>
            <a:r>
              <a:rPr lang="en-GB" i="1" dirty="0">
                <a:solidFill>
                  <a:schemeClr val="bg1">
                    <a:lumMod val="50000"/>
                  </a:schemeClr>
                </a:solidFill>
              </a:rPr>
              <a:t>.root </a:t>
            </a:r>
            <a:r>
              <a:rPr lang="en-GB" dirty="0"/>
              <a:t>files are loaded and converted to </a:t>
            </a:r>
            <a:r>
              <a:rPr lang="en-GB" dirty="0" err="1"/>
              <a:t>numpy</a:t>
            </a:r>
            <a:endParaRPr lang="en-GB" dirty="0"/>
          </a:p>
          <a:p>
            <a:pPr marL="342900" indent="-342900">
              <a:buFont typeface="Arial" panose="020B0604020202020204" pitchFamily="34" charset="0"/>
              <a:buChar char="•"/>
            </a:pPr>
            <a:r>
              <a:rPr lang="en-GB" dirty="0"/>
              <a:t>Fixed </a:t>
            </a:r>
            <a:r>
              <a:rPr lang="en-GB" i="1" dirty="0">
                <a:solidFill>
                  <a:schemeClr val="bg1">
                    <a:lumMod val="50000"/>
                  </a:schemeClr>
                </a:solidFill>
              </a:rPr>
              <a:t>save</a:t>
            </a:r>
            <a:r>
              <a:rPr lang="en-GB" dirty="0"/>
              <a:t> function in </a:t>
            </a:r>
            <a:r>
              <a:rPr lang="en-GB" i="1" dirty="0">
                <a:solidFill>
                  <a:schemeClr val="bg1">
                    <a:lumMod val="50000"/>
                  </a:schemeClr>
                </a:solidFill>
              </a:rPr>
              <a:t>data_processing.py</a:t>
            </a:r>
            <a:r>
              <a:rPr lang="en-GB" dirty="0"/>
              <a:t> to save the signal and pileup </a:t>
            </a:r>
            <a:r>
              <a:rPr lang="en-GB" dirty="0" err="1"/>
              <a:t>numpy</a:t>
            </a:r>
            <a:r>
              <a:rPr lang="en-GB" dirty="0"/>
              <a:t> tensors to </a:t>
            </a:r>
            <a:r>
              <a:rPr lang="en-GB" dirty="0" err="1"/>
              <a:t>numpy</a:t>
            </a:r>
            <a:r>
              <a:rPr lang="en-GB" dirty="0"/>
              <a:t> file</a:t>
            </a:r>
          </a:p>
          <a:p>
            <a:pPr marL="342900" indent="-342900">
              <a:buFont typeface="Arial" panose="020B0604020202020204" pitchFamily="34" charset="0"/>
              <a:buChar char="•"/>
            </a:pPr>
            <a:r>
              <a:rPr lang="en-GB" dirty="0"/>
              <a:t>Loaded all 100,000 events and saved to </a:t>
            </a:r>
            <a:r>
              <a:rPr lang="en-GB" dirty="0" err="1"/>
              <a:t>numpy</a:t>
            </a:r>
            <a:r>
              <a:rPr lang="en-GB" dirty="0"/>
              <a:t> files</a:t>
            </a:r>
          </a:p>
          <a:p>
            <a:pPr marL="342900" indent="-342900">
              <a:buFont typeface="Arial" panose="020B0604020202020204" pitchFamily="34" charset="0"/>
              <a:buChar char="•"/>
            </a:pPr>
            <a:r>
              <a:rPr lang="en-GB" dirty="0"/>
              <a:t>Tries to find </a:t>
            </a:r>
            <a:r>
              <a:rPr lang="en-GB" dirty="0" err="1"/>
              <a:t>numpy</a:t>
            </a:r>
            <a:r>
              <a:rPr lang="en-GB" dirty="0"/>
              <a:t> files, if found then assigns custom indexed events to arrays</a:t>
            </a:r>
          </a:p>
          <a:p>
            <a:pPr marL="342900" indent="-342900">
              <a:buFont typeface="Arial" panose="020B0604020202020204" pitchFamily="34" charset="0"/>
              <a:buChar char="•"/>
            </a:pPr>
            <a:r>
              <a:rPr lang="en-GB" dirty="0"/>
              <a:t>If no </a:t>
            </a:r>
            <a:r>
              <a:rPr lang="en-GB" dirty="0" err="1"/>
              <a:t>numpy</a:t>
            </a:r>
            <a:r>
              <a:rPr lang="en-GB" dirty="0"/>
              <a:t> file then proceeds with loading </a:t>
            </a:r>
            <a:r>
              <a:rPr lang="en-GB" i="1" dirty="0">
                <a:solidFill>
                  <a:schemeClr val="bg1">
                    <a:lumMod val="50000"/>
                  </a:schemeClr>
                </a:solidFill>
              </a:rPr>
              <a:t>.root </a:t>
            </a:r>
            <a:r>
              <a:rPr lang="en-GB" dirty="0"/>
              <a:t>files like before</a:t>
            </a:r>
          </a:p>
          <a:p>
            <a:pPr marL="342900" indent="-342900">
              <a:buFont typeface="Arial" panose="020B0604020202020204" pitchFamily="34" charset="0"/>
              <a:buChar char="•"/>
            </a:pPr>
            <a:r>
              <a:rPr lang="en-GB" dirty="0"/>
              <a:t>Dataset now loads in </a:t>
            </a:r>
            <a:r>
              <a:rPr lang="en-GB" i="1" dirty="0">
                <a:solidFill>
                  <a:schemeClr val="bg1">
                    <a:lumMod val="50000"/>
                  </a:schemeClr>
                </a:solidFill>
              </a:rPr>
              <a:t>2.2s</a:t>
            </a:r>
            <a:r>
              <a:rPr lang="en-GB" dirty="0"/>
              <a:t> instead of </a:t>
            </a:r>
            <a:r>
              <a:rPr lang="en-GB" i="1" dirty="0">
                <a:solidFill>
                  <a:schemeClr val="bg1">
                    <a:lumMod val="50000"/>
                  </a:schemeClr>
                </a:solidFill>
              </a:rPr>
              <a:t>40s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569309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1AFD-EDEB-6DD8-5A72-91D52DEA3BF2}"/>
              </a:ext>
            </a:extLst>
          </p:cNvPr>
          <p:cNvSpPr>
            <a:spLocks noGrp="1"/>
          </p:cNvSpPr>
          <p:nvPr>
            <p:ph type="title"/>
          </p:nvPr>
        </p:nvSpPr>
        <p:spPr/>
        <p:txBody>
          <a:bodyPr/>
          <a:lstStyle/>
          <a:p>
            <a:r>
              <a:rPr lang="en-GB" dirty="0"/>
              <a:t>Image Batching</a:t>
            </a:r>
          </a:p>
        </p:txBody>
      </p:sp>
      <p:sp>
        <p:nvSpPr>
          <p:cNvPr id="3" name="Content Placeholder 2">
            <a:extLst>
              <a:ext uri="{FF2B5EF4-FFF2-40B4-BE49-F238E27FC236}">
                <a16:creationId xmlns:a16="http://schemas.microsoft.com/office/drawing/2014/main" id="{A950BF04-90F9-1219-5625-F9100045F646}"/>
              </a:ext>
            </a:extLst>
          </p:cNvPr>
          <p:cNvSpPr>
            <a:spLocks noGrp="1"/>
          </p:cNvSpPr>
          <p:nvPr>
            <p:ph idx="1"/>
          </p:nvPr>
        </p:nvSpPr>
        <p:spPr/>
        <p:txBody>
          <a:bodyPr/>
          <a:lstStyle/>
          <a:p>
            <a:pPr marL="342900" indent="-342900">
              <a:buFont typeface="Arial" panose="020B0604020202020204" pitchFamily="34" charset="0"/>
              <a:buChar char="•"/>
            </a:pPr>
            <a:r>
              <a:rPr lang="en-GB" dirty="0"/>
              <a:t>The dimensions of all images should be (</a:t>
            </a:r>
            <a:r>
              <a:rPr lang="en-GB" dirty="0" err="1"/>
              <a:t>batch_size</a:t>
            </a:r>
            <a:r>
              <a:rPr lang="en-GB" dirty="0"/>
              <a:t>, channels, height, width)</a:t>
            </a:r>
          </a:p>
          <a:p>
            <a:pPr marL="342900" indent="-342900">
              <a:buFont typeface="Arial" panose="020B0604020202020204" pitchFamily="34" charset="0"/>
              <a:buChar char="•"/>
            </a:pPr>
            <a:r>
              <a:rPr lang="en-GB" dirty="0"/>
              <a:t>E.g. for 500 events: (500, 1, 64, 64)</a:t>
            </a:r>
          </a:p>
          <a:p>
            <a:pPr marL="342900" indent="-342900">
              <a:buFont typeface="Arial" panose="020B0604020202020204" pitchFamily="34" charset="0"/>
              <a:buChar char="•"/>
            </a:pPr>
            <a:r>
              <a:rPr lang="en-GB" dirty="0"/>
              <a:t>Before the images were being generated 1 by 1, having noise added and fed to model all in a loop </a:t>
            </a:r>
          </a:p>
          <a:p>
            <a:pPr marL="342900" indent="-342900">
              <a:buFont typeface="Arial" panose="020B0604020202020204" pitchFamily="34" charset="0"/>
              <a:buChar char="•"/>
            </a:pPr>
            <a:r>
              <a:rPr lang="en-GB" dirty="0"/>
              <a:t>If feed batch of images in one go to noise.py &amp; model then speed up program</a:t>
            </a:r>
          </a:p>
        </p:txBody>
      </p:sp>
    </p:spTree>
    <p:extLst>
      <p:ext uri="{BB962C8B-B14F-4D97-AF65-F5344CB8AC3E}">
        <p14:creationId xmlns:p14="http://schemas.microsoft.com/office/powerpoint/2010/main" val="4264773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D687-54F5-7DA6-8B83-97C3D52F92BB}"/>
              </a:ext>
            </a:extLst>
          </p:cNvPr>
          <p:cNvSpPr>
            <a:spLocks noGrp="1"/>
          </p:cNvSpPr>
          <p:nvPr>
            <p:ph type="title"/>
          </p:nvPr>
        </p:nvSpPr>
        <p:spPr/>
        <p:txBody>
          <a:bodyPr/>
          <a:lstStyle/>
          <a:p>
            <a:r>
              <a:rPr lang="en-GB" i="1" dirty="0">
                <a:solidFill>
                  <a:schemeClr val="bg1">
                    <a:lumMod val="50000"/>
                  </a:schemeClr>
                </a:solidFill>
              </a:rPr>
              <a:t>Noise.py </a:t>
            </a:r>
            <a:r>
              <a:rPr lang="en-GB" dirty="0"/>
              <a:t>With Batches</a:t>
            </a:r>
          </a:p>
        </p:txBody>
      </p:sp>
      <p:sp>
        <p:nvSpPr>
          <p:cNvPr id="3" name="Content Placeholder 2">
            <a:extLst>
              <a:ext uri="{FF2B5EF4-FFF2-40B4-BE49-F238E27FC236}">
                <a16:creationId xmlns:a16="http://schemas.microsoft.com/office/drawing/2014/main" id="{734C5442-B6E7-2F8E-F838-834E221D49E8}"/>
              </a:ext>
            </a:extLst>
          </p:cNvPr>
          <p:cNvSpPr>
            <a:spLocks noGrp="1"/>
          </p:cNvSpPr>
          <p:nvPr>
            <p:ph idx="1"/>
          </p:nvPr>
        </p:nvSpPr>
        <p:spPr/>
        <p:txBody>
          <a:bodyPr/>
          <a:lstStyle/>
          <a:p>
            <a:pPr marL="342900" indent="-342900">
              <a:buFont typeface="Arial" panose="020B0604020202020204" pitchFamily="34" charset="0"/>
              <a:buChar char="•"/>
            </a:pPr>
            <a:r>
              <a:rPr lang="en-GB" dirty="0"/>
              <a:t>Responsible for adding noise to signal image</a:t>
            </a:r>
          </a:p>
          <a:p>
            <a:pPr marL="342900" indent="-342900">
              <a:buFont typeface="Arial" panose="020B0604020202020204" pitchFamily="34" charset="0"/>
              <a:buChar char="•"/>
            </a:pPr>
            <a:r>
              <a:rPr lang="en-GB" i="1" dirty="0" err="1">
                <a:solidFill>
                  <a:schemeClr val="bg1">
                    <a:lumMod val="50000"/>
                  </a:schemeClr>
                </a:solidFill>
              </a:rPr>
              <a:t>add_pile_up_noise</a:t>
            </a:r>
            <a:r>
              <a:rPr lang="en-GB" i="1" dirty="0">
                <a:solidFill>
                  <a:schemeClr val="bg1">
                    <a:lumMod val="50000"/>
                  </a:schemeClr>
                </a:solidFill>
              </a:rPr>
              <a:t> </a:t>
            </a:r>
            <a:r>
              <a:rPr lang="en-GB" dirty="0"/>
              <a:t>function was adding the same noise pattern to each image in batch before</a:t>
            </a:r>
          </a:p>
          <a:p>
            <a:pPr marL="342900" indent="-342900">
              <a:buFont typeface="Arial" panose="020B0604020202020204" pitchFamily="34" charset="0"/>
              <a:buChar char="•"/>
            </a:pPr>
            <a:r>
              <a:rPr lang="en-GB" dirty="0"/>
              <a:t>Now for each image in the batch a noise sample is selected from </a:t>
            </a:r>
            <a:r>
              <a:rPr lang="en-GB" i="1" dirty="0" err="1">
                <a:solidFill>
                  <a:schemeClr val="bg1">
                    <a:lumMod val="50000"/>
                  </a:schemeClr>
                </a:solidFill>
              </a:rPr>
              <a:t>noise_sample</a:t>
            </a:r>
            <a:r>
              <a:rPr lang="en-GB" i="1" dirty="0">
                <a:solidFill>
                  <a:schemeClr val="bg1">
                    <a:lumMod val="50000"/>
                  </a:schemeClr>
                </a:solidFill>
              </a:rPr>
              <a:t> </a:t>
            </a:r>
            <a:r>
              <a:rPr lang="en-GB" dirty="0"/>
              <a:t>using random seed</a:t>
            </a:r>
          </a:p>
          <a:p>
            <a:pPr marL="342900" indent="-342900">
              <a:buFont typeface="Arial" panose="020B0604020202020204" pitchFamily="34" charset="0"/>
              <a:buChar char="•"/>
            </a:pPr>
            <a:r>
              <a:rPr lang="en-GB" dirty="0"/>
              <a:t>Each image receives a unique combination of noise samples</a:t>
            </a:r>
          </a:p>
        </p:txBody>
      </p:sp>
    </p:spTree>
    <p:extLst>
      <p:ext uri="{BB962C8B-B14F-4D97-AF65-F5344CB8AC3E}">
        <p14:creationId xmlns:p14="http://schemas.microsoft.com/office/powerpoint/2010/main" val="2845727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F17D-A62F-6D56-FEED-F76ED028B2E7}"/>
              </a:ext>
            </a:extLst>
          </p:cNvPr>
          <p:cNvSpPr>
            <a:spLocks noGrp="1"/>
          </p:cNvSpPr>
          <p:nvPr>
            <p:ph type="title"/>
          </p:nvPr>
        </p:nvSpPr>
        <p:spPr/>
        <p:txBody>
          <a:bodyPr/>
          <a:lstStyle/>
          <a:p>
            <a:r>
              <a:rPr lang="en-GB" i="1" dirty="0" err="1">
                <a:solidFill>
                  <a:schemeClr val="bg1">
                    <a:lumMod val="50000"/>
                  </a:schemeClr>
                </a:solidFill>
              </a:rPr>
              <a:t>Inference.ipynb</a:t>
            </a:r>
            <a:r>
              <a:rPr lang="en-GB" i="1" dirty="0">
                <a:solidFill>
                  <a:schemeClr val="bg1">
                    <a:lumMod val="50000"/>
                  </a:schemeClr>
                </a:solidFill>
              </a:rPr>
              <a:t> </a:t>
            </a:r>
            <a:r>
              <a:rPr lang="en-GB" dirty="0"/>
              <a:t>With Batches</a:t>
            </a:r>
          </a:p>
        </p:txBody>
      </p:sp>
      <p:sp>
        <p:nvSpPr>
          <p:cNvPr id="3" name="Content Placeholder 2">
            <a:extLst>
              <a:ext uri="{FF2B5EF4-FFF2-40B4-BE49-F238E27FC236}">
                <a16:creationId xmlns:a16="http://schemas.microsoft.com/office/drawing/2014/main" id="{2A006E8A-1EEF-D9EA-6C02-385D4130A52B}"/>
              </a:ext>
            </a:extLst>
          </p:cNvPr>
          <p:cNvSpPr>
            <a:spLocks noGrp="1"/>
          </p:cNvSpPr>
          <p:nvPr>
            <p:ph idx="1"/>
          </p:nvPr>
        </p:nvSpPr>
        <p:spPr/>
        <p:txBody>
          <a:bodyPr>
            <a:normAutofit fontScale="85000" lnSpcReduction="20000"/>
          </a:bodyPr>
          <a:lstStyle/>
          <a:p>
            <a:pPr marL="342900" indent="-342900">
              <a:buFont typeface="Arial" panose="020B0604020202020204" pitchFamily="34" charset="0"/>
              <a:buChar char="•"/>
            </a:pPr>
            <a:r>
              <a:rPr lang="en-GB" dirty="0"/>
              <a:t>Changed inference notebook to now deal with batches and new image dimensions of (B,C,H,W)</a:t>
            </a:r>
          </a:p>
          <a:p>
            <a:pPr marL="342900" indent="-342900">
              <a:buFont typeface="Arial" panose="020B0604020202020204" pitchFamily="34" charset="0"/>
              <a:buChar char="•"/>
            </a:pPr>
            <a:r>
              <a:rPr lang="en-GB" dirty="0"/>
              <a:t>Denoising done for whole batch rather than loops</a:t>
            </a:r>
          </a:p>
          <a:p>
            <a:pPr marL="342900" indent="-342900">
              <a:buFont typeface="Arial" panose="020B0604020202020204" pitchFamily="34" charset="0"/>
              <a:buChar char="•"/>
            </a:pPr>
            <a:r>
              <a:rPr lang="en-GB" dirty="0"/>
              <a:t>In last cell, for each timestep value program denoises batch of images </a:t>
            </a:r>
          </a:p>
          <a:p>
            <a:pPr marL="342900" indent="-342900">
              <a:buFont typeface="Arial" panose="020B0604020202020204" pitchFamily="34" charset="0"/>
              <a:buChar char="•"/>
            </a:pPr>
            <a:r>
              <a:rPr lang="en-GB" dirty="0"/>
              <a:t>Previously for each event, program would loop over each timestep and remove that amount of noise</a:t>
            </a:r>
          </a:p>
          <a:p>
            <a:pPr marL="342900" indent="-342900">
              <a:buFont typeface="Arial" panose="020B0604020202020204" pitchFamily="34" charset="0"/>
              <a:buChar char="•"/>
            </a:pPr>
            <a:r>
              <a:rPr lang="en-GB" dirty="0"/>
              <a:t>For 300 events, 40 different timesteps = 12,000 denoising steps:</a:t>
            </a:r>
          </a:p>
          <a:p>
            <a:pPr marL="571500" lvl="1" indent="-342900">
              <a:buFont typeface="Wingdings" panose="05000000000000000000" pitchFamily="2" charset="2"/>
              <a:buChar char="Ø"/>
            </a:pPr>
            <a:r>
              <a:rPr lang="en-GB" dirty="0"/>
              <a:t>Without batches: </a:t>
            </a:r>
            <a:r>
              <a:rPr lang="en-GB" dirty="0">
                <a:solidFill>
                  <a:srgbClr val="FF0000"/>
                </a:solidFill>
              </a:rPr>
              <a:t>45s</a:t>
            </a:r>
          </a:p>
          <a:p>
            <a:pPr marL="571500" lvl="1" indent="-342900">
              <a:buFont typeface="Wingdings" panose="05000000000000000000" pitchFamily="2" charset="2"/>
              <a:buChar char="Ø"/>
            </a:pPr>
            <a:r>
              <a:rPr lang="en-GB" dirty="0"/>
              <a:t>With batch size = 100: </a:t>
            </a:r>
            <a:r>
              <a:rPr lang="en-GB" dirty="0">
                <a:solidFill>
                  <a:srgbClr val="00B050"/>
                </a:solidFill>
              </a:rPr>
              <a:t>14.3s</a:t>
            </a:r>
          </a:p>
        </p:txBody>
      </p:sp>
    </p:spTree>
    <p:extLst>
      <p:ext uri="{BB962C8B-B14F-4D97-AF65-F5344CB8AC3E}">
        <p14:creationId xmlns:p14="http://schemas.microsoft.com/office/powerpoint/2010/main" val="3425207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3273-B0FE-4273-DC31-43AF7C6FBF2C}"/>
              </a:ext>
            </a:extLst>
          </p:cNvPr>
          <p:cNvSpPr>
            <a:spLocks noGrp="1"/>
          </p:cNvSpPr>
          <p:nvPr>
            <p:ph type="title"/>
          </p:nvPr>
        </p:nvSpPr>
        <p:spPr/>
        <p:txBody>
          <a:bodyPr/>
          <a:lstStyle/>
          <a:p>
            <a:r>
              <a:rPr lang="en-GB" i="1" dirty="0">
                <a:solidFill>
                  <a:schemeClr val="bg1">
                    <a:lumMod val="65000"/>
                  </a:schemeClr>
                </a:solidFill>
              </a:rPr>
              <a:t>Jet_finding.py </a:t>
            </a:r>
            <a:r>
              <a:rPr lang="en-GB" dirty="0"/>
              <a:t>With Batches</a:t>
            </a:r>
          </a:p>
        </p:txBody>
      </p:sp>
      <p:sp>
        <p:nvSpPr>
          <p:cNvPr id="3" name="Content Placeholder 2">
            <a:extLst>
              <a:ext uri="{FF2B5EF4-FFF2-40B4-BE49-F238E27FC236}">
                <a16:creationId xmlns:a16="http://schemas.microsoft.com/office/drawing/2014/main" id="{C59C5D3D-AC20-870D-E374-DEA70C4CB5B4}"/>
              </a:ext>
            </a:extLst>
          </p:cNvPr>
          <p:cNvSpPr>
            <a:spLocks noGrp="1"/>
          </p:cNvSpPr>
          <p:nvPr>
            <p:ph idx="1"/>
          </p:nvPr>
        </p:nvSpPr>
        <p:spPr/>
        <p:txBody>
          <a:bodyPr/>
          <a:lstStyle/>
          <a:p>
            <a:pPr marL="342900" indent="-342900">
              <a:buFont typeface="Arial" panose="020B0604020202020204" pitchFamily="34" charset="0"/>
              <a:buChar char="•"/>
            </a:pPr>
            <a:r>
              <a:rPr lang="en-GB" dirty="0"/>
              <a:t>This file has functions responsible for finding jets &amp; local maxima in input images</a:t>
            </a:r>
          </a:p>
          <a:p>
            <a:pPr marL="342900" indent="-342900">
              <a:buFont typeface="Arial" panose="020B0604020202020204" pitchFamily="34" charset="0"/>
              <a:buChar char="•"/>
            </a:pPr>
            <a:r>
              <a:rPr lang="en-GB" dirty="0"/>
              <a:t>Modified so can pass in a batch of images and find local maxima simultaneously</a:t>
            </a:r>
          </a:p>
          <a:p>
            <a:pPr marL="342900" indent="-342900">
              <a:buFont typeface="Arial" panose="020B0604020202020204" pitchFamily="34" charset="0"/>
              <a:buChar char="•"/>
            </a:pPr>
            <a:r>
              <a:rPr lang="en-GB" dirty="0"/>
              <a:t>Checks for local maxima for each pixel for whole batch at once.</a:t>
            </a:r>
          </a:p>
          <a:p>
            <a:pPr marL="342900" indent="-342900">
              <a:buFont typeface="Arial" panose="020B0604020202020204" pitchFamily="34" charset="0"/>
              <a:buChar char="•"/>
            </a:pPr>
            <a:r>
              <a:rPr lang="en-GB" dirty="0"/>
              <a:t>For 300x64x64 images, 4096 iterations (reduced from 1,228,800)</a:t>
            </a:r>
          </a:p>
          <a:p>
            <a:pPr marL="342900" indent="-342900">
              <a:buFont typeface="Arial" panose="020B0604020202020204" pitchFamily="34" charset="0"/>
              <a:buChar char="•"/>
            </a:pPr>
            <a:r>
              <a:rPr lang="en-GB" dirty="0"/>
              <a:t>For 300 events, finding maxima takes </a:t>
            </a:r>
            <a:r>
              <a:rPr lang="en-GB" dirty="0">
                <a:solidFill>
                  <a:srgbClr val="00B050"/>
                </a:solidFill>
              </a:rPr>
              <a:t>2s</a:t>
            </a:r>
            <a:r>
              <a:rPr lang="en-GB" dirty="0"/>
              <a:t> instead of </a:t>
            </a:r>
            <a:r>
              <a:rPr lang="en-GB" dirty="0">
                <a:solidFill>
                  <a:srgbClr val="FF0000"/>
                </a:solidFill>
              </a:rPr>
              <a:t>25s</a:t>
            </a:r>
          </a:p>
          <a:p>
            <a:pPr marL="342900" indent="-342900">
              <a:buFont typeface="Arial" panose="020B0604020202020204" pitchFamily="34" charset="0"/>
              <a:buChar char="•"/>
            </a:pPr>
            <a:r>
              <a:rPr lang="en-GB" i="1" dirty="0" err="1">
                <a:solidFill>
                  <a:schemeClr val="bg1">
                    <a:lumMod val="50000"/>
                  </a:schemeClr>
                </a:solidFill>
              </a:rPr>
              <a:t>Jet_rate</a:t>
            </a:r>
            <a:r>
              <a:rPr lang="en-GB" i="1" dirty="0">
                <a:solidFill>
                  <a:schemeClr val="bg1">
                    <a:lumMod val="50000"/>
                  </a:schemeClr>
                </a:solidFill>
              </a:rPr>
              <a:t> </a:t>
            </a:r>
            <a:r>
              <a:rPr lang="en-GB" dirty="0"/>
              <a:t>code added to end of </a:t>
            </a:r>
            <a:r>
              <a:rPr lang="en-GB" i="1" dirty="0" err="1">
                <a:solidFill>
                  <a:schemeClr val="bg1">
                    <a:lumMod val="50000"/>
                  </a:schemeClr>
                </a:solidFill>
              </a:rPr>
              <a:t>jet_clustering</a:t>
            </a:r>
            <a:r>
              <a:rPr lang="en-GB" i="1" dirty="0">
                <a:solidFill>
                  <a:schemeClr val="bg1">
                    <a:lumMod val="50000"/>
                  </a:schemeClr>
                </a:solidFill>
              </a:rPr>
              <a:t> </a:t>
            </a:r>
            <a:r>
              <a:rPr lang="en-GB" dirty="0"/>
              <a:t>notebook</a:t>
            </a:r>
          </a:p>
          <a:p>
            <a:pPr marL="342900" indent="-342900">
              <a:buFont typeface="Arial" panose="020B0604020202020204" pitchFamily="34" charset="0"/>
              <a:buChar char="•"/>
            </a:pPr>
            <a:endParaRPr lang="en-GB" dirty="0">
              <a:solidFill>
                <a:srgbClr val="FF0000"/>
              </a:solidFill>
            </a:endParaRPr>
          </a:p>
        </p:txBody>
      </p:sp>
    </p:spTree>
    <p:extLst>
      <p:ext uri="{BB962C8B-B14F-4D97-AF65-F5344CB8AC3E}">
        <p14:creationId xmlns:p14="http://schemas.microsoft.com/office/powerpoint/2010/main" val="114229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801" y="858981"/>
            <a:ext cx="4697303" cy="5381097"/>
          </a:xfrm>
        </p:spPr>
        <p:txBody>
          <a:bodyPr>
            <a:normAutofit/>
          </a:bodyPr>
          <a:lstStyle/>
          <a:p>
            <a:r>
              <a:rPr lang="en-GB" dirty="0"/>
              <a:t>Last week</a:t>
            </a:r>
          </a:p>
        </p:txBody>
      </p:sp>
      <p:pic>
        <p:nvPicPr>
          <p:cNvPr id="12" name="Picture 11" descr="A chart of noise prediction&#10;&#10;Description automatically generated with medium confidence">
            <a:extLst>
              <a:ext uri="{FF2B5EF4-FFF2-40B4-BE49-F238E27FC236}">
                <a16:creationId xmlns:a16="http://schemas.microsoft.com/office/drawing/2014/main" id="{7677B9A5-FBFA-C225-1687-79EA99D88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49" y="4049486"/>
            <a:ext cx="2763497" cy="2404242"/>
          </a:xfrm>
          <a:prstGeom prst="rect">
            <a:avLst/>
          </a:prstGeom>
        </p:spPr>
      </p:pic>
      <p:pic>
        <p:nvPicPr>
          <p:cNvPr id="14" name="Picture 13" descr="A graph of a graph and a graph of a graph&#10;&#10;Description automatically generated">
            <a:extLst>
              <a:ext uri="{FF2B5EF4-FFF2-40B4-BE49-F238E27FC236}">
                <a16:creationId xmlns:a16="http://schemas.microsoft.com/office/drawing/2014/main" id="{D63DCD85-D4DA-47DC-6F61-75813DDBBC6B}"/>
              </a:ext>
            </a:extLst>
          </p:cNvPr>
          <p:cNvPicPr>
            <a:picLocks noChangeAspect="1"/>
          </p:cNvPicPr>
          <p:nvPr/>
        </p:nvPicPr>
        <p:blipFill rotWithShape="1">
          <a:blip r:embed="rId3">
            <a:extLst>
              <a:ext uri="{28A0092B-C50C-407E-A947-70E740481C1C}">
                <a14:useLocalDpi xmlns:a14="http://schemas.microsoft.com/office/drawing/2010/main" val="0"/>
              </a:ext>
            </a:extLst>
          </a:blip>
          <a:srcRect r="52826"/>
          <a:stretch/>
        </p:blipFill>
        <p:spPr>
          <a:xfrm>
            <a:off x="6486647" y="3288120"/>
            <a:ext cx="5314705" cy="3041869"/>
          </a:xfrm>
          <a:prstGeom prst="rect">
            <a:avLst/>
          </a:prstGeom>
        </p:spPr>
      </p:pic>
      <p:sp>
        <p:nvSpPr>
          <p:cNvPr id="3" name="Content Placeholder 2">
            <a:extLst>
              <a:ext uri="{FF2B5EF4-FFF2-40B4-BE49-F238E27FC236}">
                <a16:creationId xmlns:a16="http://schemas.microsoft.com/office/drawing/2014/main" id="{F036D097-4E52-5459-1EED-C02764506945}"/>
              </a:ext>
            </a:extLst>
          </p:cNvPr>
          <p:cNvSpPr>
            <a:spLocks noGrp="1"/>
          </p:cNvSpPr>
          <p:nvPr>
            <p:ph idx="1"/>
          </p:nvPr>
        </p:nvSpPr>
        <p:spPr>
          <a:xfrm>
            <a:off x="6400800" y="334993"/>
            <a:ext cx="4627504" cy="3155161"/>
          </a:xfrm>
        </p:spPr>
        <p:txBody>
          <a:bodyPr anchor="b">
            <a:normAutofit/>
          </a:bodyPr>
          <a:lstStyle/>
          <a:p>
            <a:pPr marL="342900" indent="-342900">
              <a:lnSpc>
                <a:spcPct val="100000"/>
              </a:lnSpc>
              <a:buFont typeface="Arial" panose="020B0604020202020204" pitchFamily="34" charset="0"/>
              <a:buChar char="•"/>
            </a:pPr>
            <a:r>
              <a:rPr lang="en-GB" dirty="0"/>
              <a:t>Getting familiar with </a:t>
            </a:r>
            <a:r>
              <a:rPr lang="en-GB" dirty="0" err="1"/>
              <a:t>UNet</a:t>
            </a:r>
            <a:r>
              <a:rPr lang="en-GB" dirty="0"/>
              <a:t> model architecture </a:t>
            </a:r>
          </a:p>
          <a:p>
            <a:pPr marL="342900" indent="-342900">
              <a:lnSpc>
                <a:spcPct val="100000"/>
              </a:lnSpc>
              <a:buFont typeface="Arial" panose="020B0604020202020204" pitchFamily="34" charset="0"/>
              <a:buChar char="•"/>
            </a:pPr>
            <a:r>
              <a:rPr lang="en-GB" dirty="0"/>
              <a:t>Over 5x speed increase for training and inference on GPU</a:t>
            </a:r>
          </a:p>
          <a:p>
            <a:pPr marL="342900" indent="-342900">
              <a:lnSpc>
                <a:spcPct val="100000"/>
              </a:lnSpc>
              <a:buFont typeface="Arial" panose="020B0604020202020204" pitchFamily="34" charset="0"/>
              <a:buChar char="•"/>
            </a:pPr>
            <a:r>
              <a:rPr lang="en-GB" dirty="0"/>
              <a:t>Remove pileup with </a:t>
            </a:r>
            <a:r>
              <a:rPr lang="en-GB" dirty="0" err="1"/>
              <a:t>UNet</a:t>
            </a:r>
            <a:r>
              <a:rPr lang="en-GB" dirty="0"/>
              <a:t> lite model (repeated over large number of events and took average)</a:t>
            </a:r>
          </a:p>
          <a:p>
            <a:pPr marL="342900" indent="-342900">
              <a:lnSpc>
                <a:spcPct val="100000"/>
              </a:lnSpc>
              <a:buFont typeface="Arial" panose="020B0604020202020204" pitchFamily="34" charset="0"/>
              <a:buChar char="•"/>
            </a:pPr>
            <a:endParaRPr lang="en-GB" dirty="0"/>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02084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CB8F-59FF-AB4A-80BF-38FBD5C70857}"/>
              </a:ext>
            </a:extLst>
          </p:cNvPr>
          <p:cNvSpPr>
            <a:spLocks noGrp="1"/>
          </p:cNvSpPr>
          <p:nvPr>
            <p:ph type="title"/>
          </p:nvPr>
        </p:nvSpPr>
        <p:spPr/>
        <p:txBody>
          <a:bodyPr>
            <a:normAutofit/>
          </a:bodyPr>
          <a:lstStyle/>
          <a:p>
            <a:r>
              <a:rPr lang="en-GB" dirty="0"/>
              <a:t>Fixing Model</a:t>
            </a:r>
          </a:p>
        </p:txBody>
      </p:sp>
      <p:sp>
        <p:nvSpPr>
          <p:cNvPr id="3" name="Content Placeholder 2">
            <a:extLst>
              <a:ext uri="{FF2B5EF4-FFF2-40B4-BE49-F238E27FC236}">
                <a16:creationId xmlns:a16="http://schemas.microsoft.com/office/drawing/2014/main" id="{2D8AA16F-6C41-97A0-2805-FDF37E4AF1C9}"/>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GB" dirty="0"/>
              <a:t>In </a:t>
            </a:r>
            <a:r>
              <a:rPr lang="en-GB" dirty="0" err="1"/>
              <a:t>Unet_lite</a:t>
            </a:r>
            <a:r>
              <a:rPr lang="en-GB" dirty="0"/>
              <a:t> lots of the convolutional layers are identical</a:t>
            </a:r>
          </a:p>
          <a:p>
            <a:pPr marL="342900" indent="-342900">
              <a:buFont typeface="Arial" panose="020B0604020202020204" pitchFamily="34" charset="0"/>
              <a:buChar char="•"/>
            </a:pPr>
            <a:r>
              <a:rPr lang="en-GB" dirty="0"/>
              <a:t>Normalisation, pooling, up sampling operations also all identical as consistent channels throughout model</a:t>
            </a:r>
          </a:p>
          <a:p>
            <a:pPr marL="342900" indent="-342900">
              <a:buFont typeface="Arial" panose="020B0604020202020204" pitchFamily="34" charset="0"/>
              <a:buChar char="•"/>
            </a:pPr>
            <a:r>
              <a:rPr lang="en-GB" dirty="0">
                <a:solidFill>
                  <a:srgbClr val="FF0000"/>
                </a:solidFill>
              </a:rPr>
              <a:t>CANNOT</a:t>
            </a:r>
            <a:r>
              <a:rPr lang="en-GB" dirty="0"/>
              <a:t> reuse variable names in </a:t>
            </a:r>
            <a:r>
              <a:rPr lang="en-GB" dirty="0" err="1"/>
              <a:t>PyTorch</a:t>
            </a:r>
            <a:endParaRPr lang="en-GB" dirty="0"/>
          </a:p>
          <a:p>
            <a:pPr marL="342900" indent="-342900">
              <a:buFont typeface="Arial" panose="020B0604020202020204" pitchFamily="34" charset="0"/>
              <a:buChar char="•"/>
            </a:pPr>
            <a:r>
              <a:rPr lang="en-GB" u="sng" dirty="0"/>
              <a:t>Replacing</a:t>
            </a:r>
            <a:r>
              <a:rPr lang="en-GB" dirty="0"/>
              <a:t> all convolution layers with </a:t>
            </a:r>
            <a:r>
              <a:rPr lang="en-GB" u="sng" dirty="0"/>
              <a:t>single variable </a:t>
            </a:r>
            <a:r>
              <a:rPr lang="en-GB" dirty="0"/>
              <a:t>and call this variable in multiple places during forward pass will </a:t>
            </a:r>
            <a:r>
              <a:rPr lang="en-GB" u="sng" dirty="0"/>
              <a:t>override </a:t>
            </a:r>
            <a:r>
              <a:rPr lang="en-GB" dirty="0"/>
              <a:t>the weights </a:t>
            </a:r>
          </a:p>
          <a:p>
            <a:pPr marL="342900" indent="-342900">
              <a:buFont typeface="Arial" panose="020B0604020202020204" pitchFamily="34" charset="0"/>
              <a:buChar char="•"/>
            </a:pPr>
            <a:r>
              <a:rPr lang="en-GB" dirty="0"/>
              <a:t>Explicitly called different variable for every normalisation, pooling</a:t>
            </a:r>
            <a:r>
              <a:rPr lang="en-GB"/>
              <a:t>, up sampling</a:t>
            </a:r>
            <a:r>
              <a:rPr lang="en-GB" dirty="0"/>
              <a:t>, convolution for each instance in each block</a:t>
            </a:r>
          </a:p>
        </p:txBody>
      </p:sp>
    </p:spTree>
    <p:extLst>
      <p:ext uri="{BB962C8B-B14F-4D97-AF65-F5344CB8AC3E}">
        <p14:creationId xmlns:p14="http://schemas.microsoft.com/office/powerpoint/2010/main" val="1437139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5DCC-0C6D-694A-75F8-21F10DB6AEF7}"/>
              </a:ext>
            </a:extLst>
          </p:cNvPr>
          <p:cNvSpPr>
            <a:spLocks noGrp="1"/>
          </p:cNvSpPr>
          <p:nvPr>
            <p:ph type="title"/>
          </p:nvPr>
        </p:nvSpPr>
        <p:spPr/>
        <p:txBody>
          <a:bodyPr/>
          <a:lstStyle/>
          <a:p>
            <a:r>
              <a:rPr lang="en-GB" dirty="0"/>
              <a:t>Custom GPU</a:t>
            </a:r>
          </a:p>
        </p:txBody>
      </p:sp>
      <p:sp>
        <p:nvSpPr>
          <p:cNvPr id="3" name="Content Placeholder 2">
            <a:extLst>
              <a:ext uri="{FF2B5EF4-FFF2-40B4-BE49-F238E27FC236}">
                <a16:creationId xmlns:a16="http://schemas.microsoft.com/office/drawing/2014/main" id="{C49520D7-24A0-8E3E-BA50-635E37ADD91B}"/>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Added ability customise the GPU used in notebook</a:t>
            </a:r>
          </a:p>
          <a:p>
            <a:pPr marL="342900" indent="-342900">
              <a:buFont typeface="Arial" panose="020B0604020202020204" pitchFamily="34" charset="0"/>
              <a:buChar char="•"/>
            </a:pPr>
            <a:r>
              <a:rPr lang="en-GB" dirty="0"/>
              <a:t>Can copy and paste training notebook and run on different GPUs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For Unet2d, max batch size ~100 events when running notebooks for GPU memory limit</a:t>
            </a:r>
          </a:p>
          <a:p>
            <a:pPr marL="342900" indent="-342900">
              <a:buFont typeface="Arial" panose="020B0604020202020204" pitchFamily="34" charset="0"/>
              <a:buChar char="•"/>
            </a:pPr>
            <a:r>
              <a:rPr lang="en-GB" b="0" i="0" dirty="0">
                <a:solidFill>
                  <a:srgbClr val="00B050"/>
                </a:solidFill>
                <a:effectLst/>
                <a:latin typeface="Consolas" panose="020B0609020204030204" pitchFamily="49" charset="0"/>
              </a:rPr>
              <a:t>UNet2d final </a:t>
            </a:r>
            <a:r>
              <a:rPr lang="en-GB" b="0" i="0" dirty="0" err="1">
                <a:solidFill>
                  <a:srgbClr val="00B050"/>
                </a:solidFill>
                <a:effectLst/>
                <a:latin typeface="Consolas" panose="020B0609020204030204" pitchFamily="49" charset="0"/>
              </a:rPr>
              <a:t>avg</a:t>
            </a:r>
            <a:r>
              <a:rPr lang="en-GB" b="0" i="0" dirty="0">
                <a:solidFill>
                  <a:srgbClr val="00B050"/>
                </a:solidFill>
                <a:effectLst/>
                <a:latin typeface="Consolas" panose="020B0609020204030204" pitchFamily="49" charset="0"/>
              </a:rPr>
              <a:t> MSE = 0.1590442242349188</a:t>
            </a:r>
            <a:endParaRPr lang="en-GB" dirty="0">
              <a:solidFill>
                <a:srgbClr val="00B050"/>
              </a:solidFill>
            </a:endParaRPr>
          </a:p>
        </p:txBody>
      </p:sp>
    </p:spTree>
    <p:extLst>
      <p:ext uri="{BB962C8B-B14F-4D97-AF65-F5344CB8AC3E}">
        <p14:creationId xmlns:p14="http://schemas.microsoft.com/office/powerpoint/2010/main" val="4284074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618E-5CF8-AF1F-3F87-82CDE9B142A6}"/>
              </a:ext>
            </a:extLst>
          </p:cNvPr>
          <p:cNvSpPr>
            <a:spLocks noGrp="1"/>
          </p:cNvSpPr>
          <p:nvPr>
            <p:ph type="title"/>
          </p:nvPr>
        </p:nvSpPr>
        <p:spPr>
          <a:xfrm>
            <a:off x="183303" y="0"/>
            <a:ext cx="10380573" cy="1432273"/>
          </a:xfrm>
        </p:spPr>
        <p:txBody>
          <a:bodyPr>
            <a:normAutofit fontScale="90000"/>
          </a:bodyPr>
          <a:lstStyle/>
          <a:p>
            <a:r>
              <a:rPr lang="en-GB" sz="3600" dirty="0"/>
              <a:t>16 Kernels throughout</a:t>
            </a:r>
            <a:br>
              <a:rPr lang="en-GB" sz="3600" dirty="0"/>
            </a:br>
            <a:r>
              <a:rPr lang="en-GB" sz="1800" dirty="0"/>
              <a:t>Params = 32,000</a:t>
            </a:r>
            <a:br>
              <a:rPr lang="en-GB" sz="1800" dirty="0"/>
            </a:br>
            <a:endParaRPr lang="en-GB" sz="3600" dirty="0"/>
          </a:p>
        </p:txBody>
      </p:sp>
      <p:pic>
        <p:nvPicPr>
          <p:cNvPr id="9" name="Content Placeholder 8">
            <a:extLst>
              <a:ext uri="{FF2B5EF4-FFF2-40B4-BE49-F238E27FC236}">
                <a16:creationId xmlns:a16="http://schemas.microsoft.com/office/drawing/2014/main" id="{4F1D588B-F8C1-E6CA-5E3E-8D607A0CF2EB}"/>
              </a:ext>
            </a:extLst>
          </p:cNvPr>
          <p:cNvPicPr>
            <a:picLocks noGrp="1" noChangeAspect="1"/>
          </p:cNvPicPr>
          <p:nvPr>
            <p:ph idx="1"/>
          </p:nvPr>
        </p:nvPicPr>
        <p:blipFill>
          <a:blip r:embed="rId2"/>
          <a:stretch>
            <a:fillRect/>
          </a:stretch>
        </p:blipFill>
        <p:spPr>
          <a:xfrm>
            <a:off x="593349" y="3467679"/>
            <a:ext cx="3726724" cy="3103814"/>
          </a:xfrm>
        </p:spPr>
      </p:pic>
      <p:pic>
        <p:nvPicPr>
          <p:cNvPr id="7" name="Picture 6">
            <a:extLst>
              <a:ext uri="{FF2B5EF4-FFF2-40B4-BE49-F238E27FC236}">
                <a16:creationId xmlns:a16="http://schemas.microsoft.com/office/drawing/2014/main" id="{BFA02C5D-F291-3399-DBAF-79C63784C849}"/>
              </a:ext>
            </a:extLst>
          </p:cNvPr>
          <p:cNvPicPr>
            <a:picLocks noChangeAspect="1"/>
          </p:cNvPicPr>
          <p:nvPr/>
        </p:nvPicPr>
        <p:blipFill rotWithShape="1">
          <a:blip r:embed="rId3"/>
          <a:srcRect b="53630"/>
          <a:stretch/>
        </p:blipFill>
        <p:spPr>
          <a:xfrm>
            <a:off x="1740133" y="864260"/>
            <a:ext cx="8711733" cy="2564211"/>
          </a:xfrm>
          <a:prstGeom prst="rect">
            <a:avLst/>
          </a:prstGeom>
        </p:spPr>
      </p:pic>
      <p:pic>
        <p:nvPicPr>
          <p:cNvPr id="11" name="Picture 10">
            <a:extLst>
              <a:ext uri="{FF2B5EF4-FFF2-40B4-BE49-F238E27FC236}">
                <a16:creationId xmlns:a16="http://schemas.microsoft.com/office/drawing/2014/main" id="{89DA65CB-50BC-90A0-B86D-8FC53B2FEB9E}"/>
              </a:ext>
            </a:extLst>
          </p:cNvPr>
          <p:cNvPicPr>
            <a:picLocks noChangeAspect="1"/>
          </p:cNvPicPr>
          <p:nvPr/>
        </p:nvPicPr>
        <p:blipFill>
          <a:blip r:embed="rId4"/>
          <a:stretch>
            <a:fillRect/>
          </a:stretch>
        </p:blipFill>
        <p:spPr>
          <a:xfrm>
            <a:off x="7418117" y="3429529"/>
            <a:ext cx="3568103" cy="2893225"/>
          </a:xfrm>
          <a:prstGeom prst="rect">
            <a:avLst/>
          </a:prstGeom>
        </p:spPr>
      </p:pic>
    </p:spTree>
    <p:extLst>
      <p:ext uri="{BB962C8B-B14F-4D97-AF65-F5344CB8AC3E}">
        <p14:creationId xmlns:p14="http://schemas.microsoft.com/office/powerpoint/2010/main" val="1816720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995AA-3F0F-E82B-8061-BF7EE58559E6}"/>
              </a:ext>
            </a:extLst>
          </p:cNvPr>
          <p:cNvSpPr>
            <a:spLocks noGrp="1"/>
          </p:cNvSpPr>
          <p:nvPr>
            <p:ph type="title"/>
          </p:nvPr>
        </p:nvSpPr>
        <p:spPr>
          <a:xfrm>
            <a:off x="762431" y="129948"/>
            <a:ext cx="10380573" cy="1432273"/>
          </a:xfrm>
        </p:spPr>
        <p:txBody>
          <a:bodyPr>
            <a:normAutofit/>
          </a:bodyPr>
          <a:lstStyle/>
          <a:p>
            <a:r>
              <a:rPr lang="en-GB" sz="4000" dirty="0"/>
              <a:t>Doubling kernels down each block</a:t>
            </a:r>
          </a:p>
        </p:txBody>
      </p:sp>
      <p:sp>
        <p:nvSpPr>
          <p:cNvPr id="3" name="Content Placeholder 2">
            <a:extLst>
              <a:ext uri="{FF2B5EF4-FFF2-40B4-BE49-F238E27FC236}">
                <a16:creationId xmlns:a16="http://schemas.microsoft.com/office/drawing/2014/main" id="{A7D3D6D9-182F-981F-9871-536D203C59AB}"/>
              </a:ext>
            </a:extLst>
          </p:cNvPr>
          <p:cNvSpPr>
            <a:spLocks noGrp="1"/>
          </p:cNvSpPr>
          <p:nvPr>
            <p:ph idx="1"/>
          </p:nvPr>
        </p:nvSpPr>
        <p:spPr>
          <a:xfrm>
            <a:off x="762431" y="1266559"/>
            <a:ext cx="7317879" cy="767515"/>
          </a:xfrm>
        </p:spPr>
        <p:txBody>
          <a:bodyPr>
            <a:normAutofit fontScale="92500" lnSpcReduction="20000"/>
          </a:bodyPr>
          <a:lstStyle/>
          <a:p>
            <a:r>
              <a:rPr lang="en-GB" dirty="0"/>
              <a:t>Kernels = 8-&gt;16-&gt;32</a:t>
            </a:r>
          </a:p>
          <a:p>
            <a:r>
              <a:rPr lang="en-GB" dirty="0"/>
              <a:t>Params = 32,000</a:t>
            </a:r>
          </a:p>
        </p:txBody>
      </p:sp>
      <p:pic>
        <p:nvPicPr>
          <p:cNvPr id="5" name="Picture 4">
            <a:extLst>
              <a:ext uri="{FF2B5EF4-FFF2-40B4-BE49-F238E27FC236}">
                <a16:creationId xmlns:a16="http://schemas.microsoft.com/office/drawing/2014/main" id="{FD70A759-7BCB-8E5C-3263-60CCA9409CD8}"/>
              </a:ext>
            </a:extLst>
          </p:cNvPr>
          <p:cNvPicPr>
            <a:picLocks noChangeAspect="1"/>
          </p:cNvPicPr>
          <p:nvPr/>
        </p:nvPicPr>
        <p:blipFill rotWithShape="1">
          <a:blip r:embed="rId2"/>
          <a:srcRect b="50476"/>
          <a:stretch/>
        </p:blipFill>
        <p:spPr>
          <a:xfrm>
            <a:off x="3461657" y="1266559"/>
            <a:ext cx="8408665" cy="2641462"/>
          </a:xfrm>
          <a:prstGeom prst="rect">
            <a:avLst/>
          </a:prstGeom>
        </p:spPr>
      </p:pic>
      <p:pic>
        <p:nvPicPr>
          <p:cNvPr id="7" name="Picture 6">
            <a:extLst>
              <a:ext uri="{FF2B5EF4-FFF2-40B4-BE49-F238E27FC236}">
                <a16:creationId xmlns:a16="http://schemas.microsoft.com/office/drawing/2014/main" id="{A55D5E57-371E-EC68-1AD1-83C746A8815F}"/>
              </a:ext>
            </a:extLst>
          </p:cNvPr>
          <p:cNvPicPr>
            <a:picLocks noChangeAspect="1"/>
          </p:cNvPicPr>
          <p:nvPr/>
        </p:nvPicPr>
        <p:blipFill>
          <a:blip r:embed="rId3"/>
          <a:stretch>
            <a:fillRect/>
          </a:stretch>
        </p:blipFill>
        <p:spPr>
          <a:xfrm>
            <a:off x="933059" y="3593803"/>
            <a:ext cx="3741577" cy="3134249"/>
          </a:xfrm>
          <a:prstGeom prst="rect">
            <a:avLst/>
          </a:prstGeom>
        </p:spPr>
      </p:pic>
    </p:spTree>
    <p:extLst>
      <p:ext uri="{BB962C8B-B14F-4D97-AF65-F5344CB8AC3E}">
        <p14:creationId xmlns:p14="http://schemas.microsoft.com/office/powerpoint/2010/main" val="247698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D3D6D9-182F-981F-9871-536D203C59AB}"/>
              </a:ext>
            </a:extLst>
          </p:cNvPr>
          <p:cNvSpPr>
            <a:spLocks noGrp="1"/>
          </p:cNvSpPr>
          <p:nvPr>
            <p:ph idx="1"/>
          </p:nvPr>
        </p:nvSpPr>
        <p:spPr>
          <a:xfrm>
            <a:off x="697117" y="417473"/>
            <a:ext cx="7317879" cy="767515"/>
          </a:xfrm>
        </p:spPr>
        <p:txBody>
          <a:bodyPr>
            <a:normAutofit fontScale="92500" lnSpcReduction="20000"/>
          </a:bodyPr>
          <a:lstStyle/>
          <a:p>
            <a:r>
              <a:rPr lang="en-GB" dirty="0"/>
              <a:t>Kernels = 4-&gt;8-&gt;16</a:t>
            </a:r>
          </a:p>
          <a:p>
            <a:r>
              <a:rPr lang="en-GB" dirty="0"/>
              <a:t>Params = 8,400</a:t>
            </a:r>
          </a:p>
          <a:p>
            <a:endParaRPr lang="en-GB" dirty="0"/>
          </a:p>
        </p:txBody>
      </p:sp>
      <p:pic>
        <p:nvPicPr>
          <p:cNvPr id="8" name="Picture 7">
            <a:extLst>
              <a:ext uri="{FF2B5EF4-FFF2-40B4-BE49-F238E27FC236}">
                <a16:creationId xmlns:a16="http://schemas.microsoft.com/office/drawing/2014/main" id="{AF588133-CFFF-0873-943D-4FEFA6461ABA}"/>
              </a:ext>
            </a:extLst>
          </p:cNvPr>
          <p:cNvPicPr>
            <a:picLocks noChangeAspect="1"/>
          </p:cNvPicPr>
          <p:nvPr/>
        </p:nvPicPr>
        <p:blipFill rotWithShape="1">
          <a:blip r:embed="rId2"/>
          <a:srcRect b="54422"/>
          <a:stretch/>
        </p:blipFill>
        <p:spPr>
          <a:xfrm>
            <a:off x="615452" y="2080727"/>
            <a:ext cx="10811807" cy="3125755"/>
          </a:xfrm>
          <a:prstGeom prst="rect">
            <a:avLst/>
          </a:prstGeom>
        </p:spPr>
      </p:pic>
    </p:spTree>
    <p:extLst>
      <p:ext uri="{BB962C8B-B14F-4D97-AF65-F5344CB8AC3E}">
        <p14:creationId xmlns:p14="http://schemas.microsoft.com/office/powerpoint/2010/main" val="2607789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F719-E32F-D5DA-A220-0400CD93F4F9}"/>
              </a:ext>
            </a:extLst>
          </p:cNvPr>
          <p:cNvSpPr>
            <a:spLocks noGrp="1"/>
          </p:cNvSpPr>
          <p:nvPr>
            <p:ph type="ctrTitle"/>
          </p:nvPr>
        </p:nvSpPr>
        <p:spPr>
          <a:xfrm>
            <a:off x="6575305" y="235882"/>
            <a:ext cx="4569006" cy="2768624"/>
          </a:xfrm>
        </p:spPr>
        <p:txBody>
          <a:bodyPr anchor="ctr">
            <a:normAutofit fontScale="90000"/>
          </a:bodyPr>
          <a:lstStyle/>
          <a:p>
            <a:r>
              <a:rPr lang="en-GB" dirty="0"/>
              <a:t>Denoising Pile-Up With Stable Diffusion Week 6</a:t>
            </a:r>
          </a:p>
        </p:txBody>
      </p:sp>
      <p:sp>
        <p:nvSpPr>
          <p:cNvPr id="3" name="Subtitle 2">
            <a:extLst>
              <a:ext uri="{FF2B5EF4-FFF2-40B4-BE49-F238E27FC236}">
                <a16:creationId xmlns:a16="http://schemas.microsoft.com/office/drawing/2014/main" id="{79955FB6-0E9A-1400-3CE0-924C3CA6343E}"/>
              </a:ext>
            </a:extLst>
          </p:cNvPr>
          <p:cNvSpPr>
            <a:spLocks noGrp="1"/>
          </p:cNvSpPr>
          <p:nvPr>
            <p:ph type="subTitle" idx="1"/>
          </p:nvPr>
        </p:nvSpPr>
        <p:spPr>
          <a:xfrm>
            <a:off x="6575305" y="5815583"/>
            <a:ext cx="4569006" cy="424495"/>
          </a:xfrm>
        </p:spPr>
        <p:txBody>
          <a:bodyPr anchor="b">
            <a:normAutofit fontScale="92500" lnSpcReduction="20000"/>
          </a:bodyPr>
          <a:lstStyle/>
          <a:p>
            <a:r>
              <a:rPr lang="en-GB" dirty="0"/>
              <a:t>Luke Johnson</a:t>
            </a:r>
          </a:p>
        </p:txBody>
      </p:sp>
      <p:pic>
        <p:nvPicPr>
          <p:cNvPr id="21" name="Picture 20">
            <a:extLst>
              <a:ext uri="{FF2B5EF4-FFF2-40B4-BE49-F238E27FC236}">
                <a16:creationId xmlns:a16="http://schemas.microsoft.com/office/drawing/2014/main" id="{ABC35554-948B-C007-A6B3-BA812582952E}"/>
              </a:ext>
            </a:extLst>
          </p:cNvPr>
          <p:cNvPicPr>
            <a:picLocks noChangeAspect="1"/>
          </p:cNvPicPr>
          <p:nvPr/>
        </p:nvPicPr>
        <p:blipFill rotWithShape="1">
          <a:blip r:embed="rId2"/>
          <a:srcRect l="22389" r="24277"/>
          <a:stretch/>
        </p:blipFill>
        <p:spPr>
          <a:xfrm>
            <a:off x="20" y="10"/>
            <a:ext cx="6095978" cy="6857989"/>
          </a:xfrm>
          <a:prstGeom prst="rect">
            <a:avLst/>
          </a:prstGeom>
        </p:spPr>
      </p:pic>
      <p:sp>
        <p:nvSpPr>
          <p:cNvPr id="4" name="Subtitle 2">
            <a:extLst>
              <a:ext uri="{FF2B5EF4-FFF2-40B4-BE49-F238E27FC236}">
                <a16:creationId xmlns:a16="http://schemas.microsoft.com/office/drawing/2014/main" id="{2D586A59-FA9D-B897-1E16-11B207FC9E18}"/>
              </a:ext>
            </a:extLst>
          </p:cNvPr>
          <p:cNvSpPr txBox="1">
            <a:spLocks/>
          </p:cNvSpPr>
          <p:nvPr/>
        </p:nvSpPr>
        <p:spPr>
          <a:xfrm>
            <a:off x="6597573" y="3004505"/>
            <a:ext cx="4569006" cy="424495"/>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18/07/2024</a:t>
            </a:r>
          </a:p>
        </p:txBody>
      </p:sp>
    </p:spTree>
    <p:extLst>
      <p:ext uri="{BB962C8B-B14F-4D97-AF65-F5344CB8AC3E}">
        <p14:creationId xmlns:p14="http://schemas.microsoft.com/office/powerpoint/2010/main" val="2563919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58618"/>
            <a:ext cx="5656404" cy="5909310"/>
          </a:xfrm>
          <a:prstGeom prst="rect">
            <a:avLst/>
          </a:prstGeom>
          <a:noFill/>
        </p:spPr>
        <p:txBody>
          <a:bodyPr wrap="square" rtlCol="0">
            <a:spAutoFit/>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Model did not learn when using normalised inputs (/</a:t>
            </a:r>
            <a:r>
              <a:rPr lang="en-GB" dirty="0" err="1"/>
              <a:t>saturation_value</a:t>
            </a:r>
            <a:r>
              <a:rPr lang="en-GB" dirty="0"/>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Evaluated different loss functions (MAPE, %MSE, denoised &amp; clean vs </a:t>
            </a:r>
            <a:r>
              <a:rPr lang="en-GB" dirty="0" err="1"/>
              <a:t>noise_pred</a:t>
            </a:r>
            <a:r>
              <a:rPr lang="en-GB" dirty="0"/>
              <a:t> &amp; </a:t>
            </a:r>
            <a:r>
              <a:rPr lang="en-GB" dirty="0" err="1"/>
              <a:t>noise_added</a:t>
            </a:r>
            <a:r>
              <a:rPr lang="en-GB" dirty="0"/>
              <a:t>)</a:t>
            </a:r>
          </a:p>
          <a:p>
            <a:endParaRPr lang="en-GB" dirty="0"/>
          </a:p>
          <a:p>
            <a:pPr marL="342900" indent="-342900">
              <a:buFont typeface="Arial" panose="020B0604020202020204" pitchFamily="34" charset="0"/>
              <a:buChar char="•"/>
            </a:pPr>
            <a:r>
              <a:rPr lang="en-GB" i="1" dirty="0">
                <a:solidFill>
                  <a:schemeClr val="bg1">
                    <a:lumMod val="50000"/>
                  </a:schemeClr>
                </a:solidFill>
              </a:rPr>
              <a:t>data_processing.py</a:t>
            </a:r>
            <a:r>
              <a:rPr lang="en-GB" dirty="0"/>
              <a:t> </a:t>
            </a:r>
          </a:p>
          <a:p>
            <a:pPr marL="800100" lvl="1" indent="-342900">
              <a:buFont typeface="Arial" panose="020B0604020202020204" pitchFamily="34" charset="0"/>
              <a:buChar char="•"/>
            </a:pPr>
            <a:r>
              <a:rPr lang="en-GB" dirty="0"/>
              <a:t>Bug fixes save correct signal and pileup data to </a:t>
            </a:r>
            <a:r>
              <a:rPr lang="en-GB" i="1" dirty="0">
                <a:solidFill>
                  <a:schemeClr val="tx1">
                    <a:lumMod val="65000"/>
                    <a:lumOff val="35000"/>
                  </a:schemeClr>
                </a:solidFill>
              </a:rPr>
              <a:t>.</a:t>
            </a:r>
            <a:r>
              <a:rPr lang="en-GB" i="1" dirty="0" err="1">
                <a:solidFill>
                  <a:schemeClr val="tx1">
                    <a:lumMod val="65000"/>
                    <a:lumOff val="35000"/>
                  </a:schemeClr>
                </a:solidFill>
              </a:rPr>
              <a:t>npy</a:t>
            </a:r>
            <a:endParaRPr lang="en-GB" i="1" dirty="0">
              <a:solidFill>
                <a:schemeClr val="tx1">
                  <a:lumMod val="65000"/>
                  <a:lumOff val="35000"/>
                </a:schemeClr>
              </a:solidFill>
            </a:endParaRPr>
          </a:p>
          <a:p>
            <a:pPr marL="800100" lvl="1" indent="-342900">
              <a:buFont typeface="Arial" panose="020B0604020202020204" pitchFamily="34" charset="0"/>
              <a:buChar char="•"/>
            </a:pPr>
            <a:r>
              <a:rPr lang="en-GB" dirty="0"/>
              <a:t>Checks for </a:t>
            </a:r>
            <a:r>
              <a:rPr lang="en-GB" dirty="0" err="1"/>
              <a:t>numpy</a:t>
            </a:r>
            <a:r>
              <a:rPr lang="en-GB" dirty="0"/>
              <a:t> files before loading root</a:t>
            </a:r>
            <a:endParaRPr lang="en-GB" i="1" dirty="0">
              <a:solidFill>
                <a:schemeClr val="tx1">
                  <a:lumMod val="65000"/>
                  <a:lumOff val="35000"/>
                </a:schemeClr>
              </a:solidFill>
            </a:endParaRPr>
          </a:p>
          <a:p>
            <a:pPr marL="800100" lvl="1" indent="-342900">
              <a:buFont typeface="Arial" panose="020B0604020202020204" pitchFamily="34" charset="0"/>
              <a:buChar char="•"/>
            </a:pPr>
            <a:r>
              <a:rPr lang="en-GB" dirty="0"/>
              <a:t>Dataset now loads in </a:t>
            </a:r>
            <a:r>
              <a:rPr lang="en-GB" i="1" dirty="0">
                <a:solidFill>
                  <a:schemeClr val="bg1">
                    <a:lumMod val="50000"/>
                  </a:schemeClr>
                </a:solidFill>
              </a:rPr>
              <a:t>2.2s</a:t>
            </a:r>
            <a:r>
              <a:rPr lang="en-GB" dirty="0"/>
              <a:t> instead of </a:t>
            </a:r>
            <a:r>
              <a:rPr lang="en-GB" i="1" dirty="0">
                <a:solidFill>
                  <a:schemeClr val="bg1">
                    <a:lumMod val="50000"/>
                  </a:schemeClr>
                </a:solidFill>
              </a:rPr>
              <a:t>40s</a:t>
            </a:r>
          </a:p>
          <a:p>
            <a:pPr lvl="1"/>
            <a:endParaRPr lang="en-GB" i="1" dirty="0">
              <a:solidFill>
                <a:schemeClr val="bg1">
                  <a:lumMod val="50000"/>
                </a:schemeClr>
              </a:solidFill>
            </a:endParaRPr>
          </a:p>
          <a:p>
            <a:pPr marL="342900" indent="-342900">
              <a:buFont typeface="Arial" panose="020B0604020202020204" pitchFamily="34" charset="0"/>
              <a:buChar char="•"/>
            </a:pPr>
            <a:r>
              <a:rPr lang="en-GB" i="1" dirty="0">
                <a:solidFill>
                  <a:schemeClr val="bg1">
                    <a:lumMod val="50000"/>
                  </a:schemeClr>
                </a:solidFill>
              </a:rPr>
              <a:t>noise.py</a:t>
            </a:r>
            <a:r>
              <a:rPr lang="en-GB" dirty="0"/>
              <a:t> </a:t>
            </a:r>
          </a:p>
          <a:p>
            <a:pPr marL="800100" lvl="1" indent="-342900">
              <a:buFont typeface="Arial" panose="020B0604020202020204" pitchFamily="34" charset="0"/>
              <a:buChar char="•"/>
            </a:pPr>
            <a:r>
              <a:rPr lang="en-GB" dirty="0"/>
              <a:t>was adding the same noise pattern to each image in batch </a:t>
            </a:r>
          </a:p>
          <a:p>
            <a:pPr lvl="1"/>
            <a:endParaRPr lang="en-GB" dirty="0"/>
          </a:p>
          <a:p>
            <a:pPr marL="342900" indent="-342900">
              <a:buFont typeface="Arial" panose="020B0604020202020204" pitchFamily="34" charset="0"/>
              <a:buChar char="•"/>
            </a:pPr>
            <a:r>
              <a:rPr lang="en-GB" dirty="0"/>
              <a:t>Batching</a:t>
            </a:r>
          </a:p>
          <a:p>
            <a:pPr marL="800100" lvl="1" indent="-342900">
              <a:buFont typeface="Arial" panose="020B0604020202020204" pitchFamily="34" charset="0"/>
              <a:buChar char="•"/>
            </a:pPr>
            <a:r>
              <a:rPr lang="en-GB" dirty="0"/>
              <a:t>Inference, noising, </a:t>
            </a:r>
            <a:r>
              <a:rPr lang="en-GB" dirty="0" err="1"/>
              <a:t>jetfinding</a:t>
            </a:r>
            <a:r>
              <a:rPr lang="en-GB" dirty="0"/>
              <a:t> all handle batches of images at once (no denoising loops). 4-12x speed increase</a:t>
            </a:r>
          </a:p>
        </p:txBody>
      </p:sp>
      <p:pic>
        <p:nvPicPr>
          <p:cNvPr id="3" name="Picture 2" descr="A screenshot of a graph&#10;&#10;Description automatically generated">
            <a:extLst>
              <a:ext uri="{FF2B5EF4-FFF2-40B4-BE49-F238E27FC236}">
                <a16:creationId xmlns:a16="http://schemas.microsoft.com/office/drawing/2014/main" id="{FC88E717-B487-F2C5-7FFD-33057A6A838D}"/>
              </a:ext>
            </a:extLst>
          </p:cNvPr>
          <p:cNvPicPr>
            <a:picLocks noChangeAspect="1"/>
          </p:cNvPicPr>
          <p:nvPr/>
        </p:nvPicPr>
        <p:blipFill rotWithShape="1">
          <a:blip r:embed="rId2"/>
          <a:srcRect l="52700" b="54561"/>
          <a:stretch/>
        </p:blipFill>
        <p:spPr>
          <a:xfrm>
            <a:off x="500286" y="2590353"/>
            <a:ext cx="4807645" cy="2929458"/>
          </a:xfrm>
          <a:prstGeom prst="rect">
            <a:avLst/>
          </a:prstGeom>
        </p:spPr>
      </p:pic>
    </p:spTree>
    <p:extLst>
      <p:ext uri="{BB962C8B-B14F-4D97-AF65-F5344CB8AC3E}">
        <p14:creationId xmlns:p14="http://schemas.microsoft.com/office/powerpoint/2010/main" val="27625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E72D-35F8-A69D-AEFF-30FAE3A2B19B}"/>
              </a:ext>
            </a:extLst>
          </p:cNvPr>
          <p:cNvSpPr>
            <a:spLocks noGrp="1"/>
          </p:cNvSpPr>
          <p:nvPr>
            <p:ph type="title"/>
          </p:nvPr>
        </p:nvSpPr>
        <p:spPr>
          <a:xfrm>
            <a:off x="761799" y="406401"/>
            <a:ext cx="2914272" cy="810590"/>
          </a:xfrm>
        </p:spPr>
        <p:txBody>
          <a:bodyPr>
            <a:normAutofit/>
          </a:bodyPr>
          <a:lstStyle/>
          <a:p>
            <a:r>
              <a:rPr lang="en-GB" dirty="0"/>
              <a:t>Last week</a:t>
            </a:r>
          </a:p>
        </p:txBody>
      </p:sp>
      <p:sp>
        <p:nvSpPr>
          <p:cNvPr id="6" name="AutoShape 6">
            <a:extLst>
              <a:ext uri="{FF2B5EF4-FFF2-40B4-BE49-F238E27FC236}">
                <a16:creationId xmlns:a16="http://schemas.microsoft.com/office/drawing/2014/main" id="{C4D8CC22-961F-07E4-CB7C-AB1B58DA8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530C4BDD-1014-0937-8C7E-124399A89DB3}"/>
              </a:ext>
            </a:extLst>
          </p:cNvPr>
          <p:cNvSpPr txBox="1"/>
          <p:nvPr/>
        </p:nvSpPr>
        <p:spPr>
          <a:xfrm>
            <a:off x="6248400" y="2806589"/>
            <a:ext cx="5656404" cy="3416320"/>
          </a:xfrm>
          <a:prstGeom prst="rect">
            <a:avLst/>
          </a:prstGeom>
          <a:noFill/>
        </p:spPr>
        <p:txBody>
          <a:bodyPr wrap="square" rtlCol="0">
            <a:spAutoFit/>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i="1" dirty="0">
                <a:solidFill>
                  <a:schemeClr val="tx1">
                    <a:lumMod val="50000"/>
                    <a:lumOff val="50000"/>
                  </a:schemeClr>
                </a:solidFill>
              </a:rPr>
              <a:t>models.py</a:t>
            </a:r>
          </a:p>
          <a:p>
            <a:pPr marL="800100" lvl="1" indent="-342900">
              <a:buFont typeface="Arial" panose="020B0604020202020204" pitchFamily="34" charset="0"/>
              <a:buChar char="•"/>
            </a:pPr>
            <a:r>
              <a:rPr lang="en-GB" dirty="0"/>
              <a:t>Fixed bug where had to explicitly define and call different versions of identical layers to avoid overwriting weights in </a:t>
            </a:r>
            <a:r>
              <a:rPr lang="en-GB" dirty="0" err="1"/>
              <a:t>PyTorch</a:t>
            </a:r>
            <a:endParaRPr lang="en-GB" dirty="0"/>
          </a:p>
          <a:p>
            <a:pPr lvl="1"/>
            <a:endParaRPr lang="en-GB" dirty="0"/>
          </a:p>
          <a:p>
            <a:pPr marL="342900" indent="-342900">
              <a:buFont typeface="Arial" panose="020B0604020202020204" pitchFamily="34" charset="0"/>
              <a:buChar char="•"/>
            </a:pPr>
            <a:r>
              <a:rPr lang="en-GB" dirty="0"/>
              <a:t>Implemented custom GPU selection -&gt; Can now train different models on different GPUs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Ran jet finding algorithms on different sized </a:t>
            </a:r>
            <a:r>
              <a:rPr lang="en-GB" dirty="0" err="1"/>
              <a:t>Unet</a:t>
            </a:r>
            <a:r>
              <a:rPr lang="en-GB" dirty="0"/>
              <a:t> lite models</a:t>
            </a:r>
          </a:p>
          <a:p>
            <a:pPr marL="800100" lvl="1" indent="-342900">
              <a:buFont typeface="Arial" panose="020B0604020202020204" pitchFamily="34" charset="0"/>
              <a:buChar char="•"/>
            </a:pPr>
            <a:endParaRPr lang="en-GB" dirty="0"/>
          </a:p>
        </p:txBody>
      </p:sp>
      <p:pic>
        <p:nvPicPr>
          <p:cNvPr id="4" name="Content Placeholder 8">
            <a:extLst>
              <a:ext uri="{FF2B5EF4-FFF2-40B4-BE49-F238E27FC236}">
                <a16:creationId xmlns:a16="http://schemas.microsoft.com/office/drawing/2014/main" id="{72E54563-65E7-2B8E-083F-3C34F1FEAD8B}"/>
              </a:ext>
            </a:extLst>
          </p:cNvPr>
          <p:cNvPicPr>
            <a:picLocks noGrp="1" noChangeAspect="1"/>
          </p:cNvPicPr>
          <p:nvPr>
            <p:ph idx="1"/>
          </p:nvPr>
        </p:nvPicPr>
        <p:blipFill>
          <a:blip r:embed="rId2"/>
          <a:stretch>
            <a:fillRect/>
          </a:stretch>
        </p:blipFill>
        <p:spPr>
          <a:xfrm>
            <a:off x="7619799" y="266172"/>
            <a:ext cx="3237646" cy="2696484"/>
          </a:xfrm>
        </p:spPr>
      </p:pic>
      <p:pic>
        <p:nvPicPr>
          <p:cNvPr id="5" name="Picture 4">
            <a:extLst>
              <a:ext uri="{FF2B5EF4-FFF2-40B4-BE49-F238E27FC236}">
                <a16:creationId xmlns:a16="http://schemas.microsoft.com/office/drawing/2014/main" id="{0FFC1B87-71A1-4B3E-7A01-7578A2752D5B}"/>
              </a:ext>
            </a:extLst>
          </p:cNvPr>
          <p:cNvPicPr>
            <a:picLocks noChangeAspect="1"/>
          </p:cNvPicPr>
          <p:nvPr/>
        </p:nvPicPr>
        <p:blipFill>
          <a:blip r:embed="rId3"/>
          <a:stretch>
            <a:fillRect/>
          </a:stretch>
        </p:blipFill>
        <p:spPr>
          <a:xfrm>
            <a:off x="401433" y="1889478"/>
            <a:ext cx="4494808" cy="3644651"/>
          </a:xfrm>
          <a:prstGeom prst="rect">
            <a:avLst/>
          </a:prstGeom>
        </p:spPr>
      </p:pic>
    </p:spTree>
    <p:extLst>
      <p:ext uri="{BB962C8B-B14F-4D97-AF65-F5344CB8AC3E}">
        <p14:creationId xmlns:p14="http://schemas.microsoft.com/office/powerpoint/2010/main" val="5055748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FD05E70B-E1F9-4019-BFD2-227D83001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3008" y="0"/>
            <a:ext cx="4518991" cy="6858000"/>
          </a:xfrm>
          <a:prstGeom prst="rect">
            <a:avLst/>
          </a:prstGeom>
          <a:ln>
            <a:noFill/>
          </a:ln>
          <a:effectLst>
            <a:outerShdw blurRad="533400" dist="1524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01FCA-BE44-0D54-FA2F-875E5520C2D2}"/>
              </a:ext>
            </a:extLst>
          </p:cNvPr>
          <p:cNvSpPr>
            <a:spLocks noGrp="1"/>
          </p:cNvSpPr>
          <p:nvPr>
            <p:ph type="title"/>
          </p:nvPr>
        </p:nvSpPr>
        <p:spPr>
          <a:xfrm>
            <a:off x="8025137" y="858983"/>
            <a:ext cx="3119171" cy="4782027"/>
          </a:xfrm>
        </p:spPr>
        <p:txBody>
          <a:bodyPr anchor="ctr">
            <a:normAutofit/>
          </a:bodyPr>
          <a:lstStyle/>
          <a:p>
            <a:r>
              <a:rPr lang="en-GB"/>
              <a:t>Conversion to Keras</a:t>
            </a:r>
            <a:endParaRPr lang="en-GB" dirty="0"/>
          </a:p>
        </p:txBody>
      </p:sp>
      <p:cxnSp>
        <p:nvCxnSpPr>
          <p:cNvPr id="29" name="Straight Connector 28">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0" name="Content Placeholder 2">
            <a:extLst>
              <a:ext uri="{FF2B5EF4-FFF2-40B4-BE49-F238E27FC236}">
                <a16:creationId xmlns:a16="http://schemas.microsoft.com/office/drawing/2014/main" id="{C89E870E-DCB3-BCCD-2368-2A9325410642}"/>
              </a:ext>
            </a:extLst>
          </p:cNvPr>
          <p:cNvGraphicFramePr>
            <a:graphicFrameLocks noGrp="1"/>
          </p:cNvGraphicFramePr>
          <p:nvPr>
            <p:ph idx="1"/>
            <p:extLst>
              <p:ext uri="{D42A27DB-BD31-4B8C-83A1-F6EECF244321}">
                <p14:modId xmlns:p14="http://schemas.microsoft.com/office/powerpoint/2010/main" val="176185965"/>
              </p:ext>
            </p:extLst>
          </p:nvPr>
        </p:nvGraphicFramePr>
        <p:xfrm>
          <a:off x="332481" y="789450"/>
          <a:ext cx="6937283" cy="529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5325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413C739D-903B-4C3A-8CD8-B5F604D96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FE0A0-108C-06A8-D802-F626A1DD21C0}"/>
              </a:ext>
            </a:extLst>
          </p:cNvPr>
          <p:cNvSpPr>
            <a:spLocks noGrp="1"/>
          </p:cNvSpPr>
          <p:nvPr>
            <p:ph type="title"/>
          </p:nvPr>
        </p:nvSpPr>
        <p:spPr>
          <a:xfrm>
            <a:off x="761802" y="709938"/>
            <a:ext cx="4826830" cy="5530141"/>
          </a:xfrm>
        </p:spPr>
        <p:txBody>
          <a:bodyPr>
            <a:normAutofit/>
          </a:bodyPr>
          <a:lstStyle/>
          <a:p>
            <a:r>
              <a:rPr lang="en-GB" dirty="0"/>
              <a:t>Changes</a:t>
            </a:r>
          </a:p>
        </p:txBody>
      </p:sp>
      <p:sp useBgFill="1">
        <p:nvSpPr>
          <p:cNvPr id="32" name="Rectangle 3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433" y="0"/>
            <a:ext cx="4826830"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3B6A0168-CE7B-95E5-C880-370E9BCAB985}"/>
              </a:ext>
            </a:extLst>
          </p:cNvPr>
          <p:cNvSpPr>
            <a:spLocks noGrp="1"/>
          </p:cNvSpPr>
          <p:nvPr>
            <p:ph idx="1"/>
          </p:nvPr>
        </p:nvSpPr>
        <p:spPr>
          <a:xfrm>
            <a:off x="6437376" y="155448"/>
            <a:ext cx="4703885" cy="6556248"/>
          </a:xfrm>
        </p:spPr>
        <p:txBody>
          <a:bodyPr anchor="ctr">
            <a:normAutofit/>
          </a:bodyPr>
          <a:lstStyle/>
          <a:p>
            <a:pPr marL="342900" indent="-342900">
              <a:lnSpc>
                <a:spcPct val="100000"/>
              </a:lnSpc>
              <a:buFont typeface="Arial" panose="020B0604020202020204" pitchFamily="34" charset="0"/>
              <a:buChar char="•"/>
            </a:pPr>
            <a:endParaRPr lang="en-GB" sz="1600" dirty="0"/>
          </a:p>
          <a:p>
            <a:pPr marL="342900" indent="-342900">
              <a:lnSpc>
                <a:spcPct val="100000"/>
              </a:lnSpc>
              <a:buFont typeface="Arial" panose="020B0604020202020204" pitchFamily="34" charset="0"/>
              <a:buChar char="•"/>
            </a:pPr>
            <a:endParaRPr lang="en-GB" sz="1600" dirty="0"/>
          </a:p>
          <a:p>
            <a:pPr marL="342900" indent="-342900">
              <a:lnSpc>
                <a:spcPct val="100000"/>
              </a:lnSpc>
              <a:buFont typeface="Arial" panose="020B0604020202020204" pitchFamily="34" charset="0"/>
              <a:buChar char="•"/>
            </a:pPr>
            <a:r>
              <a:rPr lang="en-GB" sz="1600" dirty="0"/>
              <a:t>Rewrote Model in </a:t>
            </a:r>
            <a:r>
              <a:rPr lang="en-GB" sz="1600" dirty="0" err="1"/>
              <a:t>Keras</a:t>
            </a:r>
            <a:endParaRPr lang="en-GB" sz="1600" dirty="0"/>
          </a:p>
          <a:p>
            <a:pPr marL="571500" lvl="1" indent="-342900">
              <a:lnSpc>
                <a:spcPct val="100000"/>
              </a:lnSpc>
              <a:buFont typeface="Courier New" panose="02070309020205020404" pitchFamily="49" charset="0"/>
              <a:buChar char="o"/>
            </a:pPr>
            <a:r>
              <a:rPr lang="en-GB" sz="1600" dirty="0"/>
              <a:t>Defined classes for attention mech, custom padding, </a:t>
            </a:r>
            <a:r>
              <a:rPr lang="en-GB" sz="1600" dirty="0" err="1"/>
              <a:t>pos</a:t>
            </a:r>
            <a:r>
              <a:rPr lang="en-GB" sz="1600" dirty="0"/>
              <a:t>/temporal encoding</a:t>
            </a:r>
          </a:p>
          <a:p>
            <a:pPr marL="342900" indent="-342900">
              <a:lnSpc>
                <a:spcPct val="100000"/>
              </a:lnSpc>
              <a:buFont typeface="Arial" panose="020B0604020202020204" pitchFamily="34" charset="0"/>
              <a:buChar char="•"/>
            </a:pPr>
            <a:r>
              <a:rPr lang="en-GB" sz="1600" dirty="0"/>
              <a:t>All dimensions across files are now (</a:t>
            </a:r>
            <a:r>
              <a:rPr lang="en-GB" sz="1600" dirty="0" err="1"/>
              <a:t>batch_size</a:t>
            </a:r>
            <a:r>
              <a:rPr lang="en-GB" sz="1600" dirty="0"/>
              <a:t>, height, width, channels)</a:t>
            </a:r>
          </a:p>
          <a:p>
            <a:pPr marL="342900" indent="-342900">
              <a:lnSpc>
                <a:spcPct val="100000"/>
              </a:lnSpc>
              <a:buFont typeface="Arial" panose="020B0604020202020204" pitchFamily="34" charset="0"/>
              <a:buChar char="•"/>
            </a:pPr>
            <a:r>
              <a:rPr lang="en-GB" sz="1600" dirty="0"/>
              <a:t>Thought about changing training so each image within batch received different timestep value for noise (decided against)</a:t>
            </a:r>
          </a:p>
          <a:p>
            <a:pPr marL="342900" indent="-342900">
              <a:lnSpc>
                <a:spcPct val="100000"/>
              </a:lnSpc>
              <a:buFont typeface="Arial" panose="020B0604020202020204" pitchFamily="34" charset="0"/>
              <a:buChar char="•"/>
            </a:pPr>
            <a:r>
              <a:rPr lang="en-GB" sz="1600" dirty="0"/>
              <a:t>Used tensor flow function decorators to transform python function to TensorFlow graph</a:t>
            </a:r>
          </a:p>
          <a:p>
            <a:pPr marL="571500" lvl="1" indent="-342900">
              <a:lnSpc>
                <a:spcPct val="100000"/>
              </a:lnSpc>
              <a:buFont typeface="Courier New" panose="02070309020205020404" pitchFamily="49" charset="0"/>
              <a:buChar char="o"/>
            </a:pPr>
            <a:r>
              <a:rPr lang="en-GB" sz="1600" dirty="0"/>
              <a:t>Operations in the graph are executed more efficiently</a:t>
            </a:r>
          </a:p>
          <a:p>
            <a:pPr marL="571500" lvl="1" indent="-342900">
              <a:lnSpc>
                <a:spcPct val="100000"/>
              </a:lnSpc>
              <a:buFont typeface="Courier New" panose="02070309020205020404" pitchFamily="49" charset="0"/>
              <a:buChar char="o"/>
            </a:pPr>
            <a:r>
              <a:rPr lang="en-GB" sz="1600" dirty="0"/>
              <a:t>Automatic GPU detection</a:t>
            </a:r>
          </a:p>
          <a:p>
            <a:pPr marL="571500" lvl="1" indent="-342900">
              <a:lnSpc>
                <a:spcPct val="100000"/>
              </a:lnSpc>
              <a:buFont typeface="Courier New" panose="02070309020205020404" pitchFamily="49" charset="0"/>
              <a:buChar char="o"/>
            </a:pPr>
            <a:r>
              <a:rPr lang="en-GB" sz="1600" dirty="0"/>
              <a:t>Performance optimisations</a:t>
            </a:r>
          </a:p>
          <a:p>
            <a:pPr marL="571500" lvl="1" indent="-342900">
              <a:lnSpc>
                <a:spcPct val="100000"/>
              </a:lnSpc>
              <a:buFont typeface="Courier New" panose="02070309020205020404" pitchFamily="49" charset="0"/>
              <a:buChar char="o"/>
            </a:pPr>
            <a:r>
              <a:rPr lang="en-GB" sz="1600" dirty="0"/>
              <a:t>Had to fix retracing in training loop (defined outside loop, constant input shapes, passing tensor objects)</a:t>
            </a:r>
          </a:p>
          <a:p>
            <a:pPr marL="342900" indent="-342900">
              <a:lnSpc>
                <a:spcPct val="100000"/>
              </a:lnSpc>
              <a:buFont typeface="Arial" panose="020B0604020202020204" pitchFamily="34" charset="0"/>
              <a:buChar char="•"/>
            </a:pPr>
            <a:r>
              <a:rPr lang="en-GB" sz="1600" dirty="0"/>
              <a:t>Experimented with mixed precision as DICE GPUs are optimised for these calculations</a:t>
            </a:r>
          </a:p>
          <a:p>
            <a:pPr lvl="1">
              <a:lnSpc>
                <a:spcPct val="100000"/>
              </a:lnSpc>
            </a:pPr>
            <a:endParaRPr lang="en-GB" sz="1100" dirty="0"/>
          </a:p>
          <a:p>
            <a:pPr lvl="2">
              <a:lnSpc>
                <a:spcPct val="100000"/>
              </a:lnSpc>
            </a:pPr>
            <a:endParaRPr lang="en-GB" sz="1100" dirty="0"/>
          </a:p>
          <a:p>
            <a:pPr marL="342900" indent="-342900">
              <a:lnSpc>
                <a:spcPct val="100000"/>
              </a:lnSpc>
              <a:buFont typeface="Arial" panose="020B0604020202020204" pitchFamily="34" charset="0"/>
              <a:buChar char="•"/>
            </a:pPr>
            <a:endParaRPr lang="en-GB" sz="1100" dirty="0"/>
          </a:p>
          <a:p>
            <a:pPr lvl="1">
              <a:lnSpc>
                <a:spcPct val="100000"/>
              </a:lnSpc>
            </a:pPr>
            <a:endParaRPr lang="en-GB" sz="1100" dirty="0"/>
          </a:p>
          <a:p>
            <a:pPr marL="571500" lvl="1" indent="-342900">
              <a:lnSpc>
                <a:spcPct val="100000"/>
              </a:lnSpc>
              <a:buFont typeface="Arial" panose="020B0604020202020204" pitchFamily="34" charset="0"/>
              <a:buChar char="•"/>
            </a:pPr>
            <a:endParaRPr lang="en-GB" sz="1100" dirty="0"/>
          </a:p>
        </p:txBody>
      </p:sp>
      <p:cxnSp>
        <p:nvCxnSpPr>
          <p:cNvPr id="34" name="Straight Connector 3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11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ADE3-D4AD-5618-C8F8-B4EC83F16DBB}"/>
              </a:ext>
            </a:extLst>
          </p:cNvPr>
          <p:cNvSpPr>
            <a:spLocks noGrp="1"/>
          </p:cNvSpPr>
          <p:nvPr>
            <p:ph type="title"/>
          </p:nvPr>
        </p:nvSpPr>
        <p:spPr/>
        <p:txBody>
          <a:bodyPr/>
          <a:lstStyle/>
          <a:p>
            <a:r>
              <a:rPr lang="en-GB" dirty="0"/>
              <a:t>Custom padding</a:t>
            </a:r>
          </a:p>
        </p:txBody>
      </p:sp>
      <p:sp>
        <p:nvSpPr>
          <p:cNvPr id="3" name="Content Placeholder 2">
            <a:extLst>
              <a:ext uri="{FF2B5EF4-FFF2-40B4-BE49-F238E27FC236}">
                <a16:creationId xmlns:a16="http://schemas.microsoft.com/office/drawing/2014/main" id="{88643273-565E-1000-8E96-9F9AEFD34297}"/>
              </a:ext>
            </a:extLst>
          </p:cNvPr>
          <p:cNvSpPr>
            <a:spLocks noGrp="1"/>
          </p:cNvSpPr>
          <p:nvPr>
            <p:ph idx="1"/>
          </p:nvPr>
        </p:nvSpPr>
        <p:spPr>
          <a:xfrm>
            <a:off x="761799" y="2750126"/>
            <a:ext cx="5334201" cy="3261789"/>
          </a:xfrm>
        </p:spPr>
        <p:txBody>
          <a:bodyPr/>
          <a:lstStyle/>
          <a:p>
            <a:pPr marL="342900" indent="-342900">
              <a:buFont typeface="Arial" panose="020B0604020202020204" pitchFamily="34" charset="0"/>
              <a:buChar char="•"/>
            </a:pPr>
            <a:r>
              <a:rPr lang="en-GB" dirty="0"/>
              <a:t>Image fed into model is unwrapped cylinder</a:t>
            </a:r>
          </a:p>
          <a:p>
            <a:pPr marL="342900" indent="-342900">
              <a:buFont typeface="Arial" panose="020B0604020202020204" pitchFamily="34" charset="0"/>
              <a:buChar char="•"/>
            </a:pPr>
            <a:r>
              <a:rPr lang="en-GB" dirty="0"/>
              <a:t>Left &amp; Right side of image joined together as phi increases horizontally</a:t>
            </a:r>
          </a:p>
          <a:p>
            <a:pPr marL="342900" indent="-342900">
              <a:buFont typeface="Arial" panose="020B0604020202020204" pitchFamily="34" charset="0"/>
              <a:buChar char="•"/>
            </a:pPr>
            <a:r>
              <a:rPr lang="en-GB" dirty="0"/>
              <a:t>Implemented custom padding: circular for sides, constant value for top &amp; bottom</a:t>
            </a:r>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038EC38F-C7B5-460C-8A61-7565948023A5}"/>
              </a:ext>
            </a:extLst>
          </p:cNvPr>
          <p:cNvPicPr>
            <a:picLocks noChangeAspect="1"/>
          </p:cNvPicPr>
          <p:nvPr/>
        </p:nvPicPr>
        <p:blipFill>
          <a:blip r:embed="rId2"/>
          <a:stretch>
            <a:fillRect/>
          </a:stretch>
        </p:blipFill>
        <p:spPr>
          <a:xfrm>
            <a:off x="7097874" y="858982"/>
            <a:ext cx="4210829" cy="5263536"/>
          </a:xfrm>
          <a:prstGeom prst="rect">
            <a:avLst/>
          </a:prstGeom>
        </p:spPr>
      </p:pic>
    </p:spTree>
    <p:extLst>
      <p:ext uri="{BB962C8B-B14F-4D97-AF65-F5344CB8AC3E}">
        <p14:creationId xmlns:p14="http://schemas.microsoft.com/office/powerpoint/2010/main" val="284396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11B2-3ECA-8A55-A4FF-6EDAE890B050}"/>
              </a:ext>
            </a:extLst>
          </p:cNvPr>
          <p:cNvSpPr>
            <a:spLocks noGrp="1"/>
          </p:cNvSpPr>
          <p:nvPr>
            <p:ph type="title"/>
          </p:nvPr>
        </p:nvSpPr>
        <p:spPr>
          <a:xfrm>
            <a:off x="285940" y="289815"/>
            <a:ext cx="10380573" cy="1432273"/>
          </a:xfrm>
        </p:spPr>
        <p:txBody>
          <a:bodyPr/>
          <a:lstStyle/>
          <a:p>
            <a:r>
              <a:rPr lang="en-GB" dirty="0"/>
              <a:t>Oscillations – Solved!</a:t>
            </a:r>
          </a:p>
        </p:txBody>
      </p:sp>
      <p:pic>
        <p:nvPicPr>
          <p:cNvPr id="5" name="Content Placeholder 4">
            <a:extLst>
              <a:ext uri="{FF2B5EF4-FFF2-40B4-BE49-F238E27FC236}">
                <a16:creationId xmlns:a16="http://schemas.microsoft.com/office/drawing/2014/main" id="{84A132D8-2659-F615-4B13-11D5FDFE864F}"/>
              </a:ext>
            </a:extLst>
          </p:cNvPr>
          <p:cNvPicPr>
            <a:picLocks noGrp="1" noChangeAspect="1"/>
          </p:cNvPicPr>
          <p:nvPr>
            <p:ph idx="1"/>
          </p:nvPr>
        </p:nvPicPr>
        <p:blipFill rotWithShape="1">
          <a:blip r:embed="rId2"/>
          <a:srcRect l="53008" b="53860"/>
          <a:stretch/>
        </p:blipFill>
        <p:spPr>
          <a:xfrm>
            <a:off x="7688449" y="142012"/>
            <a:ext cx="3595247" cy="2239133"/>
          </a:xfrm>
        </p:spPr>
      </p:pic>
      <p:sp>
        <p:nvSpPr>
          <p:cNvPr id="6" name="TextBox 5">
            <a:extLst>
              <a:ext uri="{FF2B5EF4-FFF2-40B4-BE49-F238E27FC236}">
                <a16:creationId xmlns:a16="http://schemas.microsoft.com/office/drawing/2014/main" id="{D9702C3B-78E9-6BED-C74E-E904273E625A}"/>
              </a:ext>
            </a:extLst>
          </p:cNvPr>
          <p:cNvSpPr txBox="1"/>
          <p:nvPr/>
        </p:nvSpPr>
        <p:spPr>
          <a:xfrm>
            <a:off x="194257" y="2084832"/>
            <a:ext cx="11089439" cy="3293209"/>
          </a:xfrm>
          <a:prstGeom prst="rect">
            <a:avLst/>
          </a:prstGeom>
          <a:solidFill>
            <a:schemeClr val="bg1"/>
          </a:solidFill>
        </p:spPr>
        <p:txBody>
          <a:bodyPr wrap="square" rtlCol="0">
            <a:spAutoFit/>
          </a:bodyPr>
          <a:lstStyle/>
          <a:p>
            <a:pPr marL="285750" indent="-285750">
              <a:spcAft>
                <a:spcPts val="1200"/>
              </a:spcAft>
              <a:buFont typeface="Arial" panose="020B0604020202020204" pitchFamily="34" charset="0"/>
              <a:buChar char="•"/>
            </a:pPr>
            <a:r>
              <a:rPr lang="en-GB" sz="1400" dirty="0"/>
              <a:t>Model trained by adding N steps of noise then removing N steps of noise </a:t>
            </a:r>
          </a:p>
          <a:p>
            <a:pPr marL="285750" indent="-285750">
              <a:spcAft>
                <a:spcPts val="1200"/>
              </a:spcAft>
              <a:buFont typeface="Arial" panose="020B0604020202020204" pitchFamily="34" charset="0"/>
              <a:buChar char="•"/>
            </a:pPr>
            <a:r>
              <a:rPr lang="en-GB" sz="1400" dirty="0"/>
              <a:t>N varies, loss function evaluated each time This is why the corresponding graph at bottom of page is good (no oscillations)</a:t>
            </a:r>
          </a:p>
          <a:p>
            <a:pPr marL="285750" indent="-285750">
              <a:spcAft>
                <a:spcPts val="1200"/>
              </a:spcAft>
              <a:buFont typeface="Arial" panose="020B0604020202020204" pitchFamily="34" charset="0"/>
              <a:buChar char="•"/>
            </a:pPr>
            <a:r>
              <a:rPr lang="en-GB" sz="1400" dirty="0"/>
              <a:t>This N is passed to the model and the model thinks there is N steps added from the positional/ temporal encoding</a:t>
            </a:r>
          </a:p>
          <a:p>
            <a:pPr marL="285750" indent="-285750">
              <a:spcAft>
                <a:spcPts val="1200"/>
              </a:spcAft>
              <a:buFont typeface="Arial" panose="020B0604020202020204" pitchFamily="34" charset="0"/>
              <a:buChar char="•"/>
            </a:pPr>
            <a:r>
              <a:rPr lang="en-GB" sz="1400" dirty="0"/>
              <a:t>In the final MSE graph we were adding 40 steps of noise then asking the model to remove N -&gt; different task</a:t>
            </a:r>
          </a:p>
          <a:p>
            <a:pPr marL="285750" indent="-285750">
              <a:spcAft>
                <a:spcPts val="1200"/>
              </a:spcAft>
              <a:buFont typeface="Arial" panose="020B0604020202020204" pitchFamily="34" charset="0"/>
              <a:buChar char="•"/>
            </a:pPr>
            <a:r>
              <a:rPr lang="en-GB" sz="1400" dirty="0"/>
              <a:t>This N is passed to the model, model now think only N steps of noise have been added to image (instead of 40) so it thinks it is removing all the noise from the image, weird stuff happens. Tries to remove too much noise &amp; doesn’t know image has 40 timesteps of PU</a:t>
            </a:r>
          </a:p>
          <a:p>
            <a:pPr marL="285750" indent="-285750">
              <a:spcAft>
                <a:spcPts val="1200"/>
              </a:spcAft>
              <a:buFont typeface="Arial" panose="020B0604020202020204" pitchFamily="34" charset="0"/>
              <a:buChar char="•"/>
            </a:pPr>
            <a:r>
              <a:rPr lang="en-GB" sz="1400" dirty="0"/>
              <a:t>This is why the oscillations get smaller towards the end of the graph, N tends to 40. The model is very good at removing 200 PU from noisy image with 200PU, almost as good at removing 175 PU from 200 PU image, rubbish at removing 50PU from 200 PU image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1" name="Picture 10">
            <a:extLst>
              <a:ext uri="{FF2B5EF4-FFF2-40B4-BE49-F238E27FC236}">
                <a16:creationId xmlns:a16="http://schemas.microsoft.com/office/drawing/2014/main" id="{84409672-BC65-DE66-E60A-26C3412621CF}"/>
              </a:ext>
            </a:extLst>
          </p:cNvPr>
          <p:cNvPicPr>
            <a:picLocks noChangeAspect="1"/>
          </p:cNvPicPr>
          <p:nvPr/>
        </p:nvPicPr>
        <p:blipFill>
          <a:blip r:embed="rId3"/>
          <a:stretch>
            <a:fillRect/>
          </a:stretch>
        </p:blipFill>
        <p:spPr>
          <a:xfrm>
            <a:off x="2043354" y="4735012"/>
            <a:ext cx="7442718" cy="2011545"/>
          </a:xfrm>
          <a:prstGeom prst="rect">
            <a:avLst/>
          </a:prstGeom>
        </p:spPr>
      </p:pic>
    </p:spTree>
    <p:extLst>
      <p:ext uri="{BB962C8B-B14F-4D97-AF65-F5344CB8AC3E}">
        <p14:creationId xmlns:p14="http://schemas.microsoft.com/office/powerpoint/2010/main" val="1165283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4CCB-0698-CA6A-3791-7FA72D3E1676}"/>
              </a:ext>
            </a:extLst>
          </p:cNvPr>
          <p:cNvSpPr>
            <a:spLocks noGrp="1"/>
          </p:cNvSpPr>
          <p:nvPr>
            <p:ph type="title"/>
          </p:nvPr>
        </p:nvSpPr>
        <p:spPr/>
        <p:txBody>
          <a:bodyPr/>
          <a:lstStyle/>
          <a:p>
            <a:r>
              <a:rPr lang="en-GB" dirty="0"/>
              <a:t>Can We Change Training?</a:t>
            </a:r>
          </a:p>
        </p:txBody>
      </p:sp>
      <p:sp>
        <p:nvSpPr>
          <p:cNvPr id="3" name="Content Placeholder 2">
            <a:extLst>
              <a:ext uri="{FF2B5EF4-FFF2-40B4-BE49-F238E27FC236}">
                <a16:creationId xmlns:a16="http://schemas.microsoft.com/office/drawing/2014/main" id="{F048F953-8808-4C80-B703-7257314168CB}"/>
              </a:ext>
            </a:extLst>
          </p:cNvPr>
          <p:cNvSpPr>
            <a:spLocks noGrp="1"/>
          </p:cNvSpPr>
          <p:nvPr>
            <p:ph idx="1"/>
          </p:nvPr>
        </p:nvSpPr>
        <p:spPr/>
        <p:txBody>
          <a:bodyPr/>
          <a:lstStyle/>
          <a:p>
            <a:pPr marL="342900" indent="-342900">
              <a:buFont typeface="Arial" panose="020B0604020202020204" pitchFamily="34" charset="0"/>
              <a:buChar char="•"/>
            </a:pPr>
            <a:r>
              <a:rPr lang="en-GB" dirty="0"/>
              <a:t>Can’t really fix</a:t>
            </a:r>
          </a:p>
          <a:p>
            <a:pPr marL="342900" indent="-342900">
              <a:buFont typeface="Arial" panose="020B0604020202020204" pitchFamily="34" charset="0"/>
              <a:buChar char="•"/>
            </a:pPr>
            <a:r>
              <a:rPr lang="en-GB" dirty="0"/>
              <a:t>If ask model to remove 5 PU from 200PU image, which 5 PU should it remove and compare loss function to?</a:t>
            </a:r>
          </a:p>
        </p:txBody>
      </p:sp>
    </p:spTree>
    <p:extLst>
      <p:ext uri="{BB962C8B-B14F-4D97-AF65-F5344CB8AC3E}">
        <p14:creationId xmlns:p14="http://schemas.microsoft.com/office/powerpoint/2010/main" val="4276108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624C8-E791-BAF0-932D-9057BFBDC7BA}"/>
              </a:ext>
            </a:extLst>
          </p:cNvPr>
          <p:cNvSpPr>
            <a:spLocks noGrp="1"/>
          </p:cNvSpPr>
          <p:nvPr>
            <p:ph type="title"/>
          </p:nvPr>
        </p:nvSpPr>
        <p:spPr>
          <a:xfrm>
            <a:off x="761799" y="-120733"/>
            <a:ext cx="10380573" cy="1432273"/>
          </a:xfrm>
        </p:spPr>
        <p:txBody>
          <a:bodyPr/>
          <a:lstStyle/>
          <a:p>
            <a:pPr algn="ctr"/>
            <a:r>
              <a:rPr lang="en-GB" b="1" u="sng" dirty="0" err="1"/>
              <a:t>Keras</a:t>
            </a:r>
            <a:r>
              <a:rPr lang="en-GB" b="1" u="sng" dirty="0"/>
              <a:t> - Results</a:t>
            </a:r>
          </a:p>
        </p:txBody>
      </p:sp>
      <p:graphicFrame>
        <p:nvGraphicFramePr>
          <p:cNvPr id="5" name="Content Placeholder 2">
            <a:extLst>
              <a:ext uri="{FF2B5EF4-FFF2-40B4-BE49-F238E27FC236}">
                <a16:creationId xmlns:a16="http://schemas.microsoft.com/office/drawing/2014/main" id="{20D38AFB-11DF-0AD2-DB9C-3DEC71129B52}"/>
              </a:ext>
            </a:extLst>
          </p:cNvPr>
          <p:cNvGraphicFramePr>
            <a:graphicFrameLocks noGrp="1"/>
          </p:cNvGraphicFramePr>
          <p:nvPr>
            <p:ph idx="1"/>
            <p:extLst>
              <p:ext uri="{D42A27DB-BD31-4B8C-83A1-F6EECF244321}">
                <p14:modId xmlns:p14="http://schemas.microsoft.com/office/powerpoint/2010/main" val="2683480956"/>
              </p:ext>
            </p:extLst>
          </p:nvPr>
        </p:nvGraphicFramePr>
        <p:xfrm>
          <a:off x="166079" y="991305"/>
          <a:ext cx="11859841" cy="2437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869C9DD-82C3-B58C-5A2D-C23B7BF926BC}"/>
              </a:ext>
            </a:extLst>
          </p:cNvPr>
          <p:cNvPicPr>
            <a:picLocks noChangeAspect="1"/>
          </p:cNvPicPr>
          <p:nvPr/>
        </p:nvPicPr>
        <p:blipFill rotWithShape="1">
          <a:blip r:embed="rId7"/>
          <a:srcRect r="50791"/>
          <a:stretch/>
        </p:blipFill>
        <p:spPr>
          <a:xfrm>
            <a:off x="4183396" y="3809502"/>
            <a:ext cx="3825208" cy="2100909"/>
          </a:xfrm>
          <a:prstGeom prst="rect">
            <a:avLst/>
          </a:prstGeom>
        </p:spPr>
      </p:pic>
      <p:pic>
        <p:nvPicPr>
          <p:cNvPr id="8" name="Picture 7">
            <a:extLst>
              <a:ext uri="{FF2B5EF4-FFF2-40B4-BE49-F238E27FC236}">
                <a16:creationId xmlns:a16="http://schemas.microsoft.com/office/drawing/2014/main" id="{6E4004DD-C800-FA6C-88E9-F3BA5B394299}"/>
              </a:ext>
            </a:extLst>
          </p:cNvPr>
          <p:cNvPicPr>
            <a:picLocks noChangeAspect="1"/>
          </p:cNvPicPr>
          <p:nvPr/>
        </p:nvPicPr>
        <p:blipFill rotWithShape="1">
          <a:blip r:embed="rId8"/>
          <a:srcRect r="51556"/>
          <a:stretch/>
        </p:blipFill>
        <p:spPr>
          <a:xfrm>
            <a:off x="8200712" y="3809502"/>
            <a:ext cx="3825208" cy="2134098"/>
          </a:xfrm>
          <a:prstGeom prst="rect">
            <a:avLst/>
          </a:prstGeom>
        </p:spPr>
      </p:pic>
      <p:pic>
        <p:nvPicPr>
          <p:cNvPr id="10" name="Picture 9">
            <a:extLst>
              <a:ext uri="{FF2B5EF4-FFF2-40B4-BE49-F238E27FC236}">
                <a16:creationId xmlns:a16="http://schemas.microsoft.com/office/drawing/2014/main" id="{488211EF-69C0-3BD3-B456-3E3E518033A6}"/>
              </a:ext>
            </a:extLst>
          </p:cNvPr>
          <p:cNvPicPr>
            <a:picLocks noChangeAspect="1"/>
          </p:cNvPicPr>
          <p:nvPr/>
        </p:nvPicPr>
        <p:blipFill rotWithShape="1">
          <a:blip r:embed="rId9"/>
          <a:srcRect r="51633"/>
          <a:stretch/>
        </p:blipFill>
        <p:spPr>
          <a:xfrm>
            <a:off x="166079" y="3809502"/>
            <a:ext cx="3825208" cy="2137475"/>
          </a:xfrm>
          <a:prstGeom prst="rect">
            <a:avLst/>
          </a:prstGeom>
        </p:spPr>
      </p:pic>
    </p:spTree>
    <p:extLst>
      <p:ext uri="{BB962C8B-B14F-4D97-AF65-F5344CB8AC3E}">
        <p14:creationId xmlns:p14="http://schemas.microsoft.com/office/powerpoint/2010/main" val="379879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97BB-7174-DBA5-EFD9-3F4C9F5B4E07}"/>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D5F72EC5-BF2B-5A08-7E27-FDECA8F54353}"/>
              </a:ext>
            </a:extLst>
          </p:cNvPr>
          <p:cNvSpPr>
            <a:spLocks noGrp="1"/>
          </p:cNvSpPr>
          <p:nvPr>
            <p:ph idx="1"/>
          </p:nvPr>
        </p:nvSpPr>
        <p:spPr/>
        <p:txBody>
          <a:bodyPr/>
          <a:lstStyle/>
          <a:p>
            <a:pPr marL="342900" indent="-342900">
              <a:buFont typeface="Arial" panose="020B0604020202020204" pitchFamily="34" charset="0"/>
              <a:buChar char="•"/>
            </a:pPr>
            <a:r>
              <a:rPr lang="en-GB" dirty="0"/>
              <a:t>Synthesise model with HLS4ML</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1927754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3C5C-ECBE-CC06-5422-848936DC430F}"/>
              </a:ext>
            </a:extLst>
          </p:cNvPr>
          <p:cNvSpPr>
            <a:spLocks noGrp="1"/>
          </p:cNvSpPr>
          <p:nvPr>
            <p:ph type="title"/>
          </p:nvPr>
        </p:nvSpPr>
        <p:spPr/>
        <p:txBody>
          <a:bodyPr/>
          <a:lstStyle/>
          <a:p>
            <a:r>
              <a:rPr lang="en-GB" dirty="0"/>
              <a:t>Changes to </a:t>
            </a:r>
            <a:r>
              <a:rPr lang="en-GB" dirty="0" err="1"/>
              <a:t>UNet</a:t>
            </a:r>
            <a:r>
              <a:rPr lang="en-GB" dirty="0"/>
              <a:t> lite</a:t>
            </a:r>
          </a:p>
        </p:txBody>
      </p:sp>
      <p:sp>
        <p:nvSpPr>
          <p:cNvPr id="3" name="Content Placeholder 2">
            <a:extLst>
              <a:ext uri="{FF2B5EF4-FFF2-40B4-BE49-F238E27FC236}">
                <a16:creationId xmlns:a16="http://schemas.microsoft.com/office/drawing/2014/main" id="{67E4B1DD-0913-89B0-ED04-C1070383231B}"/>
              </a:ext>
            </a:extLst>
          </p:cNvPr>
          <p:cNvSpPr>
            <a:spLocks noGrp="1"/>
          </p:cNvSpPr>
          <p:nvPr>
            <p:ph idx="1"/>
          </p:nvPr>
        </p:nvSpPr>
        <p:spPr/>
        <p:txBody>
          <a:bodyPr/>
          <a:lstStyle/>
          <a:p>
            <a:pPr marL="342900" indent="-342900">
              <a:buFont typeface="Arial" panose="020B0604020202020204" pitchFamily="34" charset="0"/>
              <a:buChar char="•"/>
            </a:pPr>
            <a:r>
              <a:rPr lang="en-GB" dirty="0"/>
              <a:t>Increased to number of kernels to 64, heavy computational cost</a:t>
            </a:r>
          </a:p>
          <a:p>
            <a:pPr marL="342900" indent="-342900">
              <a:buFont typeface="Arial" panose="020B0604020202020204" pitchFamily="34" charset="0"/>
              <a:buChar char="•"/>
            </a:pPr>
            <a:r>
              <a:rPr lang="en-GB" dirty="0"/>
              <a:t>Applied activation function to noise predictions and denoised images</a:t>
            </a:r>
          </a:p>
          <a:p>
            <a:pPr marL="342900" indent="-342900">
              <a:buFont typeface="Arial" panose="020B0604020202020204" pitchFamily="34" charset="0"/>
              <a:buChar char="•"/>
            </a:pPr>
            <a:r>
              <a:rPr lang="en-GB" dirty="0"/>
              <a:t>Fixed connecting paths </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125614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6C25-3348-E602-6D19-6EF85652DDED}"/>
              </a:ext>
            </a:extLst>
          </p:cNvPr>
          <p:cNvSpPr>
            <a:spLocks noGrp="1"/>
          </p:cNvSpPr>
          <p:nvPr>
            <p:ph type="title"/>
          </p:nvPr>
        </p:nvSpPr>
        <p:spPr>
          <a:xfrm>
            <a:off x="584520" y="-167385"/>
            <a:ext cx="10380573" cy="1432273"/>
          </a:xfrm>
        </p:spPr>
        <p:txBody>
          <a:bodyPr/>
          <a:lstStyle/>
          <a:p>
            <a:r>
              <a:rPr lang="en-GB" dirty="0"/>
              <a:t>Fixing connecting paths</a:t>
            </a:r>
          </a:p>
        </p:txBody>
      </p:sp>
      <p:pic>
        <p:nvPicPr>
          <p:cNvPr id="2050" name="Picture 2" descr="UNet — Line by Line Explanation. Example UNet Implementation ...">
            <a:extLst>
              <a:ext uri="{FF2B5EF4-FFF2-40B4-BE49-F238E27FC236}">
                <a16:creationId xmlns:a16="http://schemas.microsoft.com/office/drawing/2014/main" id="{9964D7B3-FF63-BD8D-7F60-F8CE22D2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6302" y="1146629"/>
            <a:ext cx="7492166" cy="4891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78951B-27E9-0F76-F120-077CD2014386}"/>
              </a:ext>
            </a:extLst>
          </p:cNvPr>
          <p:cNvSpPr txBox="1"/>
          <p:nvPr/>
        </p:nvSpPr>
        <p:spPr>
          <a:xfrm>
            <a:off x="1091247" y="1863672"/>
            <a:ext cx="2420470" cy="369332"/>
          </a:xfrm>
          <a:prstGeom prst="rect">
            <a:avLst/>
          </a:prstGeom>
          <a:solidFill>
            <a:schemeClr val="accent5">
              <a:lumMod val="20000"/>
              <a:lumOff val="80000"/>
            </a:schemeClr>
          </a:solidFill>
        </p:spPr>
        <p:txBody>
          <a:bodyPr wrap="square" rtlCol="0">
            <a:spAutoFit/>
          </a:bodyPr>
          <a:lstStyle/>
          <a:p>
            <a:r>
              <a:rPr lang="en-GB" dirty="0"/>
              <a:t>input</a:t>
            </a:r>
          </a:p>
        </p:txBody>
      </p:sp>
      <p:sp>
        <p:nvSpPr>
          <p:cNvPr id="6" name="TextBox 5">
            <a:extLst>
              <a:ext uri="{FF2B5EF4-FFF2-40B4-BE49-F238E27FC236}">
                <a16:creationId xmlns:a16="http://schemas.microsoft.com/office/drawing/2014/main" id="{2D9AE8FC-9902-2224-F332-F472A52D829B}"/>
              </a:ext>
            </a:extLst>
          </p:cNvPr>
          <p:cNvSpPr txBox="1"/>
          <p:nvPr/>
        </p:nvSpPr>
        <p:spPr>
          <a:xfrm>
            <a:off x="1091247" y="2336982"/>
            <a:ext cx="2420470" cy="646331"/>
          </a:xfrm>
          <a:prstGeom prst="rect">
            <a:avLst/>
          </a:prstGeom>
          <a:solidFill>
            <a:schemeClr val="accent5">
              <a:lumMod val="20000"/>
              <a:lumOff val="80000"/>
            </a:schemeClr>
          </a:solidFill>
        </p:spPr>
        <p:txBody>
          <a:bodyPr wrap="square" rtlCol="0">
            <a:spAutoFit/>
          </a:bodyPr>
          <a:lstStyle/>
          <a:p>
            <a:r>
              <a:rPr lang="en-GB" dirty="0"/>
              <a:t>Embed temporal &amp; positional info</a:t>
            </a:r>
          </a:p>
        </p:txBody>
      </p:sp>
      <p:sp>
        <p:nvSpPr>
          <p:cNvPr id="7" name="TextBox 6">
            <a:extLst>
              <a:ext uri="{FF2B5EF4-FFF2-40B4-BE49-F238E27FC236}">
                <a16:creationId xmlns:a16="http://schemas.microsoft.com/office/drawing/2014/main" id="{5002D2F9-849F-578B-CC13-19C9539E3FF1}"/>
              </a:ext>
            </a:extLst>
          </p:cNvPr>
          <p:cNvSpPr txBox="1"/>
          <p:nvPr/>
        </p:nvSpPr>
        <p:spPr>
          <a:xfrm>
            <a:off x="1091247" y="1360785"/>
            <a:ext cx="2420470" cy="369332"/>
          </a:xfrm>
          <a:prstGeom prst="rect">
            <a:avLst/>
          </a:prstGeom>
          <a:solidFill>
            <a:schemeClr val="tx2">
              <a:lumMod val="50000"/>
              <a:lumOff val="50000"/>
            </a:schemeClr>
          </a:solidFill>
          <a:ln w="38100">
            <a:solidFill>
              <a:schemeClr val="tx1"/>
            </a:solidFill>
          </a:ln>
        </p:spPr>
        <p:txBody>
          <a:bodyPr wrap="square" rtlCol="0">
            <a:spAutoFit/>
          </a:bodyPr>
          <a:lstStyle/>
          <a:p>
            <a:pPr algn="ctr"/>
            <a:r>
              <a:rPr lang="en-GB" dirty="0"/>
              <a:t>Block 1</a:t>
            </a:r>
          </a:p>
        </p:txBody>
      </p:sp>
      <p:sp>
        <p:nvSpPr>
          <p:cNvPr id="8" name="TextBox 7">
            <a:extLst>
              <a:ext uri="{FF2B5EF4-FFF2-40B4-BE49-F238E27FC236}">
                <a16:creationId xmlns:a16="http://schemas.microsoft.com/office/drawing/2014/main" id="{FBD6E746-C4D5-6970-FD3A-F77E8BDDDC79}"/>
              </a:ext>
            </a:extLst>
          </p:cNvPr>
          <p:cNvSpPr txBox="1"/>
          <p:nvPr/>
        </p:nvSpPr>
        <p:spPr>
          <a:xfrm>
            <a:off x="1091247" y="3125357"/>
            <a:ext cx="2420470" cy="369332"/>
          </a:xfrm>
          <a:prstGeom prst="rect">
            <a:avLst/>
          </a:prstGeom>
          <a:solidFill>
            <a:schemeClr val="accent5">
              <a:lumMod val="20000"/>
              <a:lumOff val="80000"/>
            </a:schemeClr>
          </a:solidFill>
        </p:spPr>
        <p:txBody>
          <a:bodyPr wrap="square" rtlCol="0">
            <a:spAutoFit/>
          </a:bodyPr>
          <a:lstStyle/>
          <a:p>
            <a:r>
              <a:rPr lang="en-GB" dirty="0"/>
              <a:t>Convolution 1</a:t>
            </a:r>
          </a:p>
        </p:txBody>
      </p:sp>
      <p:sp>
        <p:nvSpPr>
          <p:cNvPr id="9" name="TextBox 8">
            <a:extLst>
              <a:ext uri="{FF2B5EF4-FFF2-40B4-BE49-F238E27FC236}">
                <a16:creationId xmlns:a16="http://schemas.microsoft.com/office/drawing/2014/main" id="{88840848-20B6-4387-8A9E-8193504CA649}"/>
              </a:ext>
            </a:extLst>
          </p:cNvPr>
          <p:cNvSpPr txBox="1"/>
          <p:nvPr/>
        </p:nvSpPr>
        <p:spPr>
          <a:xfrm>
            <a:off x="1091247" y="36367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0" name="TextBox 9">
            <a:extLst>
              <a:ext uri="{FF2B5EF4-FFF2-40B4-BE49-F238E27FC236}">
                <a16:creationId xmlns:a16="http://schemas.microsoft.com/office/drawing/2014/main" id="{B1E9F24A-2B26-C678-EE9B-7C99AE86F698}"/>
              </a:ext>
            </a:extLst>
          </p:cNvPr>
          <p:cNvSpPr txBox="1"/>
          <p:nvPr/>
        </p:nvSpPr>
        <p:spPr>
          <a:xfrm>
            <a:off x="1091247" y="4192157"/>
            <a:ext cx="2420470" cy="369332"/>
          </a:xfrm>
          <a:prstGeom prst="rect">
            <a:avLst/>
          </a:prstGeom>
          <a:solidFill>
            <a:schemeClr val="accent5">
              <a:lumMod val="20000"/>
              <a:lumOff val="80000"/>
            </a:schemeClr>
          </a:solidFill>
        </p:spPr>
        <p:txBody>
          <a:bodyPr wrap="square" rtlCol="0">
            <a:spAutoFit/>
          </a:bodyPr>
          <a:lstStyle/>
          <a:p>
            <a:r>
              <a:rPr lang="en-GB" dirty="0"/>
              <a:t>Convolution 2</a:t>
            </a:r>
          </a:p>
        </p:txBody>
      </p:sp>
      <p:sp>
        <p:nvSpPr>
          <p:cNvPr id="11" name="TextBox 10">
            <a:extLst>
              <a:ext uri="{FF2B5EF4-FFF2-40B4-BE49-F238E27FC236}">
                <a16:creationId xmlns:a16="http://schemas.microsoft.com/office/drawing/2014/main" id="{6CA9ACB3-293B-2BDE-D2F9-FC43B58F6744}"/>
              </a:ext>
            </a:extLst>
          </p:cNvPr>
          <p:cNvSpPr txBox="1"/>
          <p:nvPr/>
        </p:nvSpPr>
        <p:spPr>
          <a:xfrm>
            <a:off x="1091247" y="4703533"/>
            <a:ext cx="2420470" cy="369332"/>
          </a:xfrm>
          <a:prstGeom prst="rect">
            <a:avLst/>
          </a:prstGeom>
          <a:solidFill>
            <a:schemeClr val="accent5">
              <a:lumMod val="20000"/>
              <a:lumOff val="80000"/>
            </a:schemeClr>
          </a:solidFill>
        </p:spPr>
        <p:txBody>
          <a:bodyPr wrap="square" rtlCol="0">
            <a:spAutoFit/>
          </a:bodyPr>
          <a:lstStyle/>
          <a:p>
            <a:r>
              <a:rPr lang="en-GB" dirty="0"/>
              <a:t>Group norm &amp; </a:t>
            </a:r>
            <a:r>
              <a:rPr lang="en-GB" dirty="0" err="1"/>
              <a:t>ReLU</a:t>
            </a:r>
            <a:endParaRPr lang="en-GB" dirty="0"/>
          </a:p>
        </p:txBody>
      </p:sp>
      <p:sp>
        <p:nvSpPr>
          <p:cNvPr id="12" name="TextBox 11">
            <a:extLst>
              <a:ext uri="{FF2B5EF4-FFF2-40B4-BE49-F238E27FC236}">
                <a16:creationId xmlns:a16="http://schemas.microsoft.com/office/drawing/2014/main" id="{8659BFF2-4316-FA4D-BB4E-F81CA8A36948}"/>
              </a:ext>
            </a:extLst>
          </p:cNvPr>
          <p:cNvSpPr txBox="1"/>
          <p:nvPr/>
        </p:nvSpPr>
        <p:spPr>
          <a:xfrm>
            <a:off x="1091247" y="5245832"/>
            <a:ext cx="2420470" cy="369332"/>
          </a:xfrm>
          <a:prstGeom prst="rect">
            <a:avLst/>
          </a:prstGeom>
          <a:solidFill>
            <a:schemeClr val="accent5">
              <a:lumMod val="20000"/>
              <a:lumOff val="80000"/>
            </a:schemeClr>
          </a:solidFill>
        </p:spPr>
        <p:txBody>
          <a:bodyPr wrap="square" rtlCol="0">
            <a:spAutoFit/>
          </a:bodyPr>
          <a:lstStyle/>
          <a:p>
            <a:r>
              <a:rPr lang="en-GB" dirty="0"/>
              <a:t>Pooling </a:t>
            </a:r>
          </a:p>
        </p:txBody>
      </p:sp>
      <p:cxnSp>
        <p:nvCxnSpPr>
          <p:cNvPr id="14" name="Straight Arrow Connector 13">
            <a:extLst>
              <a:ext uri="{FF2B5EF4-FFF2-40B4-BE49-F238E27FC236}">
                <a16:creationId xmlns:a16="http://schemas.microsoft.com/office/drawing/2014/main" id="{611D48F7-CA42-0BE9-5C69-376DF7CC31CC}"/>
              </a:ext>
            </a:extLst>
          </p:cNvPr>
          <p:cNvCxnSpPr>
            <a:cxnSpLocks/>
          </p:cNvCxnSpPr>
          <p:nvPr/>
        </p:nvCxnSpPr>
        <p:spPr>
          <a:xfrm>
            <a:off x="701524" y="2048338"/>
            <a:ext cx="0" cy="346225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C84DA146-50CF-68AA-B71A-449630292F6C}"/>
              </a:ext>
            </a:extLst>
          </p:cNvPr>
          <p:cNvCxnSpPr>
            <a:cxnSpLocks/>
          </p:cNvCxnSpPr>
          <p:nvPr/>
        </p:nvCxnSpPr>
        <p:spPr>
          <a:xfrm>
            <a:off x="5302552" y="3788229"/>
            <a:ext cx="441234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Arrow: Curved Right 31">
            <a:extLst>
              <a:ext uri="{FF2B5EF4-FFF2-40B4-BE49-F238E27FC236}">
                <a16:creationId xmlns:a16="http://schemas.microsoft.com/office/drawing/2014/main" id="{5A89FB64-CD4B-EEDF-E322-199A5E24D95C}"/>
              </a:ext>
            </a:extLst>
          </p:cNvPr>
          <p:cNvSpPr/>
          <p:nvPr/>
        </p:nvSpPr>
        <p:spPr>
          <a:xfrm rot="16200000">
            <a:off x="7249201" y="5434920"/>
            <a:ext cx="558459" cy="134428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796516811"/>
      </p:ext>
    </p:extLst>
  </p:cSld>
  <p:clrMapOvr>
    <a:masterClrMapping/>
  </p:clrMapOvr>
</p:sld>
</file>

<file path=ppt/theme/theme1.xml><?xml version="1.0" encoding="utf-8"?>
<a:theme xmlns:a="http://schemas.openxmlformats.org/drawingml/2006/main" name="BevelVTI">
  <a:themeElements>
    <a:clrScheme name="AnalogousFromDarkSeedLeftStep">
      <a:dk1>
        <a:srgbClr val="000000"/>
      </a:dk1>
      <a:lt1>
        <a:srgbClr val="FFFFFF"/>
      </a:lt1>
      <a:dk2>
        <a:srgbClr val="1B3022"/>
      </a:dk2>
      <a:lt2>
        <a:srgbClr val="F0F3F2"/>
      </a:lt2>
      <a:accent1>
        <a:srgbClr val="C34D7D"/>
      </a:accent1>
      <a:accent2>
        <a:srgbClr val="B13B9C"/>
      </a:accent2>
      <a:accent3>
        <a:srgbClr val="A74DC3"/>
      </a:accent3>
      <a:accent4>
        <a:srgbClr val="6A43B5"/>
      </a:accent4>
      <a:accent5>
        <a:srgbClr val="4D55C3"/>
      </a:accent5>
      <a:accent6>
        <a:srgbClr val="3B75B1"/>
      </a:accent6>
      <a:hlink>
        <a:srgbClr val="4B3FBF"/>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otalTime>0</TotalTime>
  <Words>3029</Words>
  <Application>Microsoft Office PowerPoint</Application>
  <PresentationFormat>Widescreen</PresentationFormat>
  <Paragraphs>403</Paragraphs>
  <Slides>73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Aptos</vt:lpstr>
      <vt:lpstr>Arial</vt:lpstr>
      <vt:lpstr>Bierstadt</vt:lpstr>
      <vt:lpstr>Consolas</vt:lpstr>
      <vt:lpstr>Courier New</vt:lpstr>
      <vt:lpstr>Symbol</vt:lpstr>
      <vt:lpstr>Wingdings</vt:lpstr>
      <vt:lpstr>BevelVTI</vt:lpstr>
      <vt:lpstr>Denoising Pile-Up events</vt:lpstr>
      <vt:lpstr>PowerPoint Presentation</vt:lpstr>
      <vt:lpstr>PowerPoint Presentation</vt:lpstr>
      <vt:lpstr>PowerPoint Presentation</vt:lpstr>
      <vt:lpstr>Denoising Pile-Up With Stable Diffusion Week 2</vt:lpstr>
      <vt:lpstr>Last week</vt:lpstr>
      <vt:lpstr>Custom padding</vt:lpstr>
      <vt:lpstr>Changes to UNet lite</vt:lpstr>
      <vt:lpstr>Fixing connecting paths</vt:lpstr>
      <vt:lpstr>Fixing connecting paths</vt:lpstr>
      <vt:lpstr>Attention Mechanism</vt:lpstr>
      <vt:lpstr>Changing downsampling &amp; upsampling</vt:lpstr>
      <vt:lpstr>Retrained Unet2d Model Performance</vt:lpstr>
      <vt:lpstr>Full Unet lite model</vt:lpstr>
      <vt:lpstr>Full</vt:lpstr>
      <vt:lpstr>FULL</vt:lpstr>
      <vt:lpstr>Full</vt:lpstr>
      <vt:lpstr>Denoising Pile-Up With Stable Diffusion Week 3</vt:lpstr>
      <vt:lpstr>Last week</vt:lpstr>
      <vt:lpstr>Changing Training and Testing data</vt:lpstr>
      <vt:lpstr>Running Locally</vt:lpstr>
      <vt:lpstr>Fixing Oscillations</vt:lpstr>
      <vt:lpstr>No encoding</vt:lpstr>
      <vt:lpstr>Amplitude Too Small</vt:lpstr>
      <vt:lpstr>Amplitude Too Big</vt:lpstr>
      <vt:lpstr>Scalars &gt; 1</vt:lpstr>
      <vt:lpstr>Scalars &lt; 1</vt:lpstr>
      <vt:lpstr>UNet2d Model, Retrained</vt:lpstr>
      <vt:lpstr>FULL UNet-lite Model</vt:lpstr>
      <vt:lpstr>Stripping UNet-lite</vt:lpstr>
      <vt:lpstr>UNet-lite (that is actually lite!!)</vt:lpstr>
      <vt:lpstr>Denoising Pile-Up With Stable Diffusion Week 4</vt:lpstr>
      <vt:lpstr>Last week</vt:lpstr>
      <vt:lpstr>Saturation Energy</vt:lpstr>
      <vt:lpstr>Fixing Saturation Energy</vt:lpstr>
      <vt:lpstr>Choosing Saturation Value</vt:lpstr>
      <vt:lpstr>Slicing up Detector</vt:lpstr>
      <vt:lpstr>Slicing up Detector</vt:lpstr>
      <vt:lpstr>Slicing up Detector</vt:lpstr>
      <vt:lpstr>Slicing up Detector</vt:lpstr>
      <vt:lpstr>Slicing up Detector</vt:lpstr>
      <vt:lpstr>Jet Finding</vt:lpstr>
      <vt:lpstr>Jet selection </vt:lpstr>
      <vt:lpstr>Jet_clustering.ipynb</vt:lpstr>
      <vt:lpstr>Changing Method of Finding Local Maxima</vt:lpstr>
      <vt:lpstr>threshold = 0.6 * 2nd highest pixel value </vt:lpstr>
      <vt:lpstr>Denoising Pile-Up With Stable Diffusion Week 5</vt:lpstr>
      <vt:lpstr>Last week</vt:lpstr>
      <vt:lpstr>Image normalisation</vt:lpstr>
      <vt:lpstr>Global Normalisation</vt:lpstr>
      <vt:lpstr>Global Normalisation</vt:lpstr>
      <vt:lpstr>Loss Functions</vt:lpstr>
      <vt:lpstr>PowerPoint Presentation</vt:lpstr>
      <vt:lpstr>PowerPoint Presentation</vt:lpstr>
      <vt:lpstr>Loading Dataset Once</vt:lpstr>
      <vt:lpstr>Image Batching</vt:lpstr>
      <vt:lpstr>Noise.py With Batches</vt:lpstr>
      <vt:lpstr>Inference.ipynb With Batches</vt:lpstr>
      <vt:lpstr>Jet_finding.py With Batches</vt:lpstr>
      <vt:lpstr>Fixing Model</vt:lpstr>
      <vt:lpstr>Custom GPU</vt:lpstr>
      <vt:lpstr>16 Kernels throughout Params = 32,000 </vt:lpstr>
      <vt:lpstr>Doubling kernels down each block</vt:lpstr>
      <vt:lpstr>PowerPoint Presentation</vt:lpstr>
      <vt:lpstr>Denoising Pile-Up With Stable Diffusion Week 6</vt:lpstr>
      <vt:lpstr>Last week</vt:lpstr>
      <vt:lpstr>Last week</vt:lpstr>
      <vt:lpstr>Conversion to Keras</vt:lpstr>
      <vt:lpstr>Changes</vt:lpstr>
      <vt:lpstr>Oscillations – Solved!</vt:lpstr>
      <vt:lpstr>Can We Change Training?</vt:lpstr>
      <vt:lpstr>Keras - Results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Johnson</dc:creator>
  <cp:lastModifiedBy>Luke Johnson</cp:lastModifiedBy>
  <cp:revision>2</cp:revision>
  <dcterms:created xsi:type="dcterms:W3CDTF">2024-06-20T13:40:09Z</dcterms:created>
  <dcterms:modified xsi:type="dcterms:W3CDTF">2024-07-18T14:55:22Z</dcterms:modified>
</cp:coreProperties>
</file>